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98" r:id="rId2"/>
    <p:sldId id="258" r:id="rId3"/>
    <p:sldId id="299" r:id="rId4"/>
    <p:sldId id="257" r:id="rId5"/>
    <p:sldId id="303" r:id="rId6"/>
    <p:sldId id="265" r:id="rId7"/>
    <p:sldId id="301" r:id="rId8"/>
    <p:sldId id="302" r:id="rId9"/>
    <p:sldId id="304" r:id="rId10"/>
    <p:sldId id="256" r:id="rId11"/>
    <p:sldId id="307" r:id="rId12"/>
    <p:sldId id="308" r:id="rId13"/>
    <p:sldId id="268" r:id="rId14"/>
    <p:sldId id="305" r:id="rId15"/>
    <p:sldId id="306" r:id="rId16"/>
    <p:sldId id="300" r:id="rId17"/>
    <p:sldId id="309" r:id="rId18"/>
    <p:sldId id="310" r:id="rId19"/>
    <p:sldId id="311" r:id="rId20"/>
    <p:sldId id="312" r:id="rId21"/>
    <p:sldId id="276" r:id="rId22"/>
    <p:sldId id="281" r:id="rId23"/>
    <p:sldId id="313" r:id="rId24"/>
    <p:sldId id="270" r:id="rId25"/>
    <p:sldId id="287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78C2"/>
    <a:srgbClr val="4472C4"/>
    <a:srgbClr val="CBCFF4"/>
    <a:srgbClr val="01397B"/>
    <a:srgbClr val="1878C2"/>
    <a:srgbClr val="A5C4FD"/>
    <a:srgbClr val="3588C9"/>
    <a:srgbClr val="5FAAE6"/>
    <a:srgbClr val="FFFFFF"/>
    <a:srgbClr val="FBDD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94660"/>
  </p:normalViewPr>
  <p:slideViewPr>
    <p:cSldViewPr snapToGrid="0">
      <p:cViewPr varScale="1">
        <p:scale>
          <a:sx n="79" d="100"/>
          <a:sy n="79" d="100"/>
        </p:scale>
        <p:origin x="586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71C3290-C9AE-4746-A0EA-01A2FD7C04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85BB5B-9E35-4B19-8FB6-631D8950FC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B6B09-EB0B-43C3-B47F-82B7803B372E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E887AE-188D-4916-A56D-A78688CB99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A7D44B-500D-49FA-934A-2019508960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AF867-93A2-4605-909D-2D7B7A661D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5209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DC493-D916-4ADF-9CE1-79912355C966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95155-CBC7-4693-A24A-EB00309D9D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4004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8337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A5AC2C-2A01-46CF-83B1-E5F97034D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3F5092-77E2-4979-B6DE-984470E89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35527A-8161-4018-8987-6FC0307B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A0AA1-23B2-4953-B54F-7B10AC08E0F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AB23FD-ADE1-461B-B9F5-23AC69274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529803-3770-48DA-9319-7E2D61D6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73F2-0007-489D-8EF1-64DC9BAFF3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99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BEA2BC-C996-474A-A2A4-CCBD75C8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4AC83D-4E38-430D-BB5F-30449E339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6B4739-AA67-4422-8A68-48869582A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A0AA1-23B2-4953-B54F-7B10AC08E0F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778D0F-AE35-413D-B4DD-B7AA789C3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9199FC-EAE5-4572-ACCC-004285B9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73F2-0007-489D-8EF1-64DC9BAFF3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343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B1C7BFB-ADE5-4D58-B868-567448296D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04CE4DF-E219-4A34-85D4-9A55A2F86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657F75-AFFD-435F-8813-B27261E98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A0AA1-23B2-4953-B54F-7B10AC08E0F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81320F-02E8-4451-A3B2-1A3F239CC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49A6E8-5B28-4CAA-9046-7BE7AA6A5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73F2-0007-489D-8EF1-64DC9BAFF3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177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40563C-1C56-4187-B1E4-EF62A635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99E305-76CA-48BD-AEC2-D4DF3B64F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E76C63-CCB0-402C-AB75-1443986A0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A0AA1-23B2-4953-B54F-7B10AC08E0F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7369AA-0587-43DE-B57F-9409C372E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C950D7-8DFC-4686-8A04-EEFF94022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73F2-0007-489D-8EF1-64DC9BAFF3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128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3F69C-5C71-42C9-897F-8DBD987F6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810795-FBD5-4682-8A80-B6CB0DF4D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1C3115-21A2-4DA8-A682-94ADD2140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A0AA1-23B2-4953-B54F-7B10AC08E0F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B3EA2D-4F15-4337-BA8E-E7351A097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2807DD-F9B4-4347-AB65-40F657E4E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73F2-0007-489D-8EF1-64DC9BAFF3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171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C463B-E80F-4313-BA98-9DCA0B43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8CBC1D-A581-479C-A3B8-8116E27C6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CF4BB4-30AF-49AC-93A3-3A078F606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03F9B8-B285-4789-9059-17B234CE2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A0AA1-23B2-4953-B54F-7B10AC08E0F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E8EBE7-F9AF-4698-B26A-AD003312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ECDCC7-B9EF-4502-B233-5E908A7EE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73F2-0007-489D-8EF1-64DC9BAFF3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87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AC4BD-1B14-470C-8D5F-2EFE74432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A57143-1B28-4629-93F6-BBF2674D9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3E12E7-6073-4BE2-ADA1-91D7F96EA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C24C1C7-8CBC-459A-B73F-CBAAAB2708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01DF4F-998E-4678-A6A1-7E106C6DEB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428D59B-D5B3-4FF6-AF6C-C561E5CD7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A0AA1-23B2-4953-B54F-7B10AC08E0F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441BD40-B1EF-47FF-955C-C6F06A991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70947BF-93F5-4367-87D9-5413D1D53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73F2-0007-489D-8EF1-64DC9BAFF3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90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55159-6068-4AD1-A0C0-EB15A903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40CBE8-79EE-4A53-AA71-0859B7213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A0AA1-23B2-4953-B54F-7B10AC08E0F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39E2AA2-FC29-4221-B676-B5DB04AB1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C3786E-4197-407D-8D99-0CE3DCAD3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73F2-0007-489D-8EF1-64DC9BAFF3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894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F945E0-11C2-45D9-AEAA-B8D84CD84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A0AA1-23B2-4953-B54F-7B10AC08E0F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EEA6F74-0316-43D0-B57D-80759ED8F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F7953C-8A21-47D5-8764-B424023CA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73F2-0007-489D-8EF1-64DC9BAFF3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004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A42056-3E09-41D1-A143-59E265EDE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CD598-517D-4A9B-A7F2-7FCB000D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8E7673-0CE4-4FEC-A17B-47DE5EA05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CDCCE8-04D9-49AC-8545-5B09A8D1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A0AA1-23B2-4953-B54F-7B10AC08E0F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3C569A-9F55-46E9-9427-2109E0FBE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22A393-358D-41FA-B792-F128E495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73F2-0007-489D-8EF1-64DC9BAFF3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085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F6439-5956-42D7-BA3A-5558236A0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70C59CF-F2AD-4928-909B-F4EC73DA4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5312A2-DF4F-4085-9E1E-D58401BF3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639007-FA94-4223-8081-EC22F20D6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A0AA1-23B2-4953-B54F-7B10AC08E0F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648A33-0F64-4600-B201-06E8D267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424468-BF02-4646-AD13-02E46CD4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73F2-0007-489D-8EF1-64DC9BAFF3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394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CC05B5-12CA-4CF5-B0EF-FACFD75C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338BF9-F01D-4FCB-B1A3-9C25D7D46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CAF4D8-433B-4073-9586-B038DFE27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A0AA1-23B2-4953-B54F-7B10AC08E0F3}" type="datetimeFigureOut">
              <a:rPr lang="zh-CN" altLang="en-US" smtClean="0"/>
              <a:t>2021/7/13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FABDB9-2982-4D02-A57F-CAED90CD0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0E01B0-9FD2-4518-A0FB-1227857D1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E73F2-0007-489D-8EF1-64DC9BAFF3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10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BB1C20-EBDF-4EEE-921E-B9360F0080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355" b="2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C85AF3-B054-4AD3-9475-A2F3A0EAAE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C5DE55-5749-4AA3-9948-4F96C538F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62" y="9165"/>
            <a:ext cx="1843088" cy="5400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E8B0A6A-00E9-4ADF-B6E4-87E7AA208B6E}"/>
              </a:ext>
            </a:extLst>
          </p:cNvPr>
          <p:cNvSpPr/>
          <p:nvPr/>
        </p:nvSpPr>
        <p:spPr>
          <a:xfrm rot="2704851">
            <a:off x="-426596" y="3095050"/>
            <a:ext cx="2046431" cy="2091864"/>
          </a:xfrm>
          <a:prstGeom prst="rect">
            <a:avLst/>
          </a:pr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64C8DB-D253-4487-9D62-D157525EAB95}"/>
              </a:ext>
            </a:extLst>
          </p:cNvPr>
          <p:cNvSpPr/>
          <p:nvPr/>
        </p:nvSpPr>
        <p:spPr>
          <a:xfrm rot="2704851">
            <a:off x="-1378815" y="562125"/>
            <a:ext cx="2757631" cy="281885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AD638AC-A71B-48BD-9347-627837BA248B}"/>
              </a:ext>
            </a:extLst>
          </p:cNvPr>
          <p:cNvCxnSpPr>
            <a:cxnSpLocks/>
          </p:cNvCxnSpPr>
          <p:nvPr/>
        </p:nvCxnSpPr>
        <p:spPr>
          <a:xfrm>
            <a:off x="8544200" y="2143665"/>
            <a:ext cx="3667125" cy="2033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41F5EEF-ABE7-4A89-AD9E-A18BA9E4DA26}"/>
              </a:ext>
            </a:extLst>
          </p:cNvPr>
          <p:cNvSpPr/>
          <p:nvPr/>
        </p:nvSpPr>
        <p:spPr>
          <a:xfrm>
            <a:off x="6293796" y="945965"/>
            <a:ext cx="595779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酷堂清楷体" panose="02010601030101010101" pitchFamily="2" charset="-122"/>
                <a:ea typeface="字酷堂清楷体" panose="02010601030101010101" pitchFamily="2" charset="-122"/>
              </a:rPr>
              <a:t>数字信号处理课程设计</a:t>
            </a:r>
            <a:endParaRPr lang="en-US" altLang="zh-CN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酷堂清楷体" panose="02010601030101010101" pitchFamily="2" charset="-122"/>
              <a:ea typeface="字酷堂清楷体" panose="02010601030101010101" pitchFamily="2" charset="-122"/>
            </a:endParaRPr>
          </a:p>
          <a:p>
            <a:pPr algn="ctr"/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酷堂清楷体" panose="02010601030101010101" pitchFamily="2" charset="-122"/>
                <a:ea typeface="字酷堂清楷体" panose="02010601030101010101" pitchFamily="2" charset="-122"/>
              </a:rPr>
              <a:t>选题三 功能展示</a:t>
            </a:r>
            <a:endParaRPr lang="zh-CN" altLang="zh-CN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酷堂清楷体" panose="02010601030101010101" pitchFamily="2" charset="-122"/>
              <a:ea typeface="字酷堂清楷体" panose="0201060103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4FB491-7F8B-4202-B17B-F06DB7C27E50}"/>
              </a:ext>
            </a:extLst>
          </p:cNvPr>
          <p:cNvSpPr/>
          <p:nvPr/>
        </p:nvSpPr>
        <p:spPr>
          <a:xfrm>
            <a:off x="-184069" y="3923808"/>
            <a:ext cx="2034105" cy="700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答辩人：周锐纵</a:t>
            </a:r>
            <a:endParaRPr lang="en-US" altLang="zh-CN" sz="1400" b="1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指导老师：陈宁</a:t>
            </a:r>
            <a:endParaRPr lang="en-US" altLang="zh-CN" sz="1400" b="1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B796557-E077-4937-851E-6EC806F5F635}"/>
              </a:ext>
            </a:extLst>
          </p:cNvPr>
          <p:cNvSpPr/>
          <p:nvPr/>
        </p:nvSpPr>
        <p:spPr>
          <a:xfrm flipV="1">
            <a:off x="10001250" y="2210849"/>
            <a:ext cx="219075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FDEA231-6622-4830-8580-4912E3AAD8AA}"/>
              </a:ext>
            </a:extLst>
          </p:cNvPr>
          <p:cNvSpPr/>
          <p:nvPr/>
        </p:nvSpPr>
        <p:spPr>
          <a:xfrm rot="2704851">
            <a:off x="10506103" y="5948870"/>
            <a:ext cx="372163" cy="380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26DC1D-5451-4B1D-BE96-0003496A0EF6}"/>
              </a:ext>
            </a:extLst>
          </p:cNvPr>
          <p:cNvSpPr/>
          <p:nvPr/>
        </p:nvSpPr>
        <p:spPr>
          <a:xfrm rot="2704851">
            <a:off x="11019557" y="5360731"/>
            <a:ext cx="1522894" cy="1556704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2A1DD17-E4D7-42E2-B20D-ACFE923BEFBC}"/>
              </a:ext>
            </a:extLst>
          </p:cNvPr>
          <p:cNvSpPr/>
          <p:nvPr/>
        </p:nvSpPr>
        <p:spPr>
          <a:xfrm rot="2704851">
            <a:off x="10117778" y="6701208"/>
            <a:ext cx="2757631" cy="2818853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17845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>
            <a:extLst>
              <a:ext uri="{FF2B5EF4-FFF2-40B4-BE49-F238E27FC236}">
                <a16:creationId xmlns:a16="http://schemas.microsoft.com/office/drawing/2014/main" id="{EAEE9109-82FA-4F8C-A7D4-246214073642}"/>
              </a:ext>
            </a:extLst>
          </p:cNvPr>
          <p:cNvSpPr txBox="1"/>
          <p:nvPr/>
        </p:nvSpPr>
        <p:spPr>
          <a:xfrm rot="16200000">
            <a:off x="-6262334" y="-411333"/>
            <a:ext cx="1117926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en-US" sz="14350" b="1" dirty="0">
                <a:solidFill>
                  <a:srgbClr val="FFFFFF">
                    <a:lumMod val="95000"/>
                  </a:srgb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Research Background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89D66CB-023B-49E3-B507-8E2E53256AB5}"/>
              </a:ext>
            </a:extLst>
          </p:cNvPr>
          <p:cNvSpPr txBox="1"/>
          <p:nvPr/>
        </p:nvSpPr>
        <p:spPr>
          <a:xfrm>
            <a:off x="356595" y="3073864"/>
            <a:ext cx="6118698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zh-CN" altLang="en-US" sz="7200" i="1" spc="150" dirty="0">
                <a:solidFill>
                  <a:srgbClr val="0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Montserrat Hairline" charset="0"/>
              </a:rPr>
              <a:t>语音信号处理</a:t>
            </a:r>
            <a:endParaRPr lang="en-US" altLang="zh-CN" sz="7200" i="1" spc="150" dirty="0">
              <a:solidFill>
                <a:srgbClr val="000000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Montserrat Hairline" charset="0"/>
            </a:endParaRPr>
          </a:p>
          <a:p>
            <a:pPr defTabSz="914083"/>
            <a:endParaRPr lang="zh-CN" altLang="en-US" sz="6900" b="1" spc="300" dirty="0">
              <a:solidFill>
                <a:srgbClr val="000000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Montserrat" panose="00000500000000000000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18E59D-26AF-4BB3-9C7E-69423434250E}"/>
              </a:ext>
            </a:extLst>
          </p:cNvPr>
          <p:cNvSpPr/>
          <p:nvPr/>
        </p:nvSpPr>
        <p:spPr>
          <a:xfrm>
            <a:off x="2818285" y="4823312"/>
            <a:ext cx="3277715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83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8" name="Shape 2611">
            <a:extLst>
              <a:ext uri="{FF2B5EF4-FFF2-40B4-BE49-F238E27FC236}">
                <a16:creationId xmlns:a16="http://schemas.microsoft.com/office/drawing/2014/main" id="{E6582BC3-07D9-497A-83B4-24A58E54DD96}"/>
              </a:ext>
            </a:extLst>
          </p:cNvPr>
          <p:cNvSpPr/>
          <p:nvPr/>
        </p:nvSpPr>
        <p:spPr>
          <a:xfrm>
            <a:off x="5818058" y="2565995"/>
            <a:ext cx="558655" cy="507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1879C3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solidFill>
                <a:srgbClr val="1978C2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C66559-59CE-413C-9614-7741F7916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918" y="0"/>
            <a:ext cx="1963082" cy="57307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F3D53FC-4223-41BC-9E6B-AB26C547042E}"/>
              </a:ext>
            </a:extLst>
          </p:cNvPr>
          <p:cNvSpPr/>
          <p:nvPr/>
        </p:nvSpPr>
        <p:spPr>
          <a:xfrm>
            <a:off x="7615931" y="1843130"/>
            <a:ext cx="3953624" cy="2361813"/>
          </a:xfrm>
          <a:prstGeom prst="rect">
            <a:avLst/>
          </a:prstGeom>
          <a:noFill/>
          <a:ln w="28575">
            <a:solidFill>
              <a:srgbClr val="197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87E851C-9357-4E08-9FA9-DD8B3DC9A1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0"/>
          <a:stretch/>
        </p:blipFill>
        <p:spPr>
          <a:xfrm>
            <a:off x="7780437" y="2049313"/>
            <a:ext cx="3624611" cy="204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5541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CAFF4979-6851-4067-A840-3A7526172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918" y="0"/>
            <a:ext cx="1963082" cy="573074"/>
          </a:xfrm>
          <a:prstGeom prst="rect">
            <a:avLst/>
          </a:prstGeom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E3981EE5-BB68-47D0-8750-2C680D5DA178}"/>
              </a:ext>
            </a:extLst>
          </p:cNvPr>
          <p:cNvSpPr txBox="1"/>
          <p:nvPr/>
        </p:nvSpPr>
        <p:spPr>
          <a:xfrm>
            <a:off x="-91258" y="5350598"/>
            <a:ext cx="6615883" cy="230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en-US" sz="14350" b="1" dirty="0">
                <a:solidFill>
                  <a:srgbClr val="FFFFFF">
                    <a:lumMod val="95000"/>
                  </a:srgb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PRAT  1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AE74890-BC80-4172-90FE-7B83DDFB99B3}"/>
              </a:ext>
            </a:extLst>
          </p:cNvPr>
          <p:cNvSpPr txBox="1"/>
          <p:nvPr/>
        </p:nvSpPr>
        <p:spPr>
          <a:xfrm>
            <a:off x="5020928" y="1285755"/>
            <a:ext cx="1241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1879C3"/>
                </a:solidFill>
                <a:latin typeface="Bauhaus 93" panose="04030905020B02020C02" pitchFamily="82" charset="0"/>
              </a:rPr>
              <a:t>01</a:t>
            </a:r>
            <a:endParaRPr lang="zh-CN" altLang="en-US" sz="5400" dirty="0">
              <a:solidFill>
                <a:srgbClr val="1879C3"/>
              </a:solidFill>
              <a:latin typeface="Bauhaus 93" panose="04030905020B02020C02" pitchFamily="82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014930C-53D5-4259-9D05-95E678791E60}"/>
              </a:ext>
            </a:extLst>
          </p:cNvPr>
          <p:cNvSpPr txBox="1"/>
          <p:nvPr/>
        </p:nvSpPr>
        <p:spPr>
          <a:xfrm>
            <a:off x="6262850" y="1600094"/>
            <a:ext cx="4039390" cy="33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zh-CN" altLang="en-US" sz="1400" dirty="0"/>
              <a:t>读入一段语音或音乐信号，输出时域波形和频谱。</a:t>
            </a:r>
            <a:endParaRPr lang="zh-CN" altLang="en-US" sz="1400" spc="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B3F1B2A-4AE8-40CE-BC61-43A1BEE16293}"/>
              </a:ext>
            </a:extLst>
          </p:cNvPr>
          <p:cNvSpPr txBox="1"/>
          <p:nvPr/>
        </p:nvSpPr>
        <p:spPr>
          <a:xfrm>
            <a:off x="5020928" y="2922936"/>
            <a:ext cx="1241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1879C3"/>
                </a:solidFill>
                <a:latin typeface="Bauhaus 93" panose="04030905020B02020C02" pitchFamily="82" charset="0"/>
              </a:rPr>
              <a:t>02</a:t>
            </a:r>
            <a:endParaRPr lang="zh-CN" altLang="en-US" sz="5400" dirty="0">
              <a:solidFill>
                <a:srgbClr val="1879C3"/>
              </a:solidFill>
              <a:latin typeface="Bauhaus 93" panose="04030905020B02020C02" pitchFamily="82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1726F18-BF11-4686-A595-748B6B960ABF}"/>
              </a:ext>
            </a:extLst>
          </p:cNvPr>
          <p:cNvSpPr txBox="1"/>
          <p:nvPr/>
        </p:nvSpPr>
        <p:spPr>
          <a:xfrm>
            <a:off x="6137272" y="2922936"/>
            <a:ext cx="5354002" cy="850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zh-CN" altLang="en-US" sz="1400" dirty="0"/>
              <a:t>在语音信号中分别加入以下几种噪声：（</a:t>
            </a:r>
            <a:r>
              <a:rPr lang="en-US" altLang="zh-CN" sz="1400" dirty="0"/>
              <a:t>1</a:t>
            </a:r>
            <a:r>
              <a:rPr lang="zh-CN" altLang="en-US" sz="1400" dirty="0"/>
              <a:t>）白噪声；（</a:t>
            </a:r>
            <a:r>
              <a:rPr lang="en-US" altLang="zh-CN" sz="1400" dirty="0"/>
              <a:t>2</a:t>
            </a:r>
            <a:r>
              <a:rPr lang="zh-CN" altLang="en-US" sz="1400" dirty="0"/>
              <a:t>）单频噪色（正弦干扰）；（</a:t>
            </a:r>
            <a:r>
              <a:rPr lang="en-US" altLang="zh-CN" sz="1400" dirty="0"/>
              <a:t>3</a:t>
            </a:r>
            <a:r>
              <a:rPr lang="zh-CN" altLang="en-US" sz="1400" dirty="0"/>
              <a:t>）多频噪声（多正弦干扰）； 绘出叠加噪声前后的语音信号时域和频域波形图，播放语音信号。</a:t>
            </a:r>
            <a:endParaRPr lang="zh-CN" altLang="en-US" sz="1400" spc="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ADEE316-7432-47F6-B07A-D266455DCBA9}"/>
              </a:ext>
            </a:extLst>
          </p:cNvPr>
          <p:cNvSpPr txBox="1"/>
          <p:nvPr/>
        </p:nvSpPr>
        <p:spPr>
          <a:xfrm>
            <a:off x="5020928" y="4685863"/>
            <a:ext cx="1241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1879C3"/>
                </a:solidFill>
                <a:latin typeface="Bauhaus 93" panose="04030905020B02020C02" pitchFamily="82" charset="0"/>
              </a:rPr>
              <a:t>03</a:t>
            </a:r>
            <a:endParaRPr lang="zh-CN" altLang="en-US" sz="5400" dirty="0">
              <a:solidFill>
                <a:srgbClr val="1879C3"/>
              </a:solidFill>
              <a:latin typeface="Bauhaus 93" panose="04030905020B02020C02" pitchFamily="82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1C2F89-BA21-4BA9-9D62-8EA36D9D0B13}"/>
              </a:ext>
            </a:extLst>
          </p:cNvPr>
          <p:cNvSpPr txBox="1"/>
          <p:nvPr/>
        </p:nvSpPr>
        <p:spPr>
          <a:xfrm>
            <a:off x="6095999" y="4745424"/>
            <a:ext cx="5540811" cy="850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zh-CN" altLang="en-US" sz="1400" dirty="0"/>
              <a:t>根据信号的频谱特性，设计滤波器；用所设计的滤波器对被污染的语音信号进行滤波；分析得到信号的频谱，画出滤波后信号的时域波形和频谱，进行对比，分析信号的变化；回放语音信号</a:t>
            </a:r>
            <a:endParaRPr lang="zh-CN" altLang="en-US" sz="1400" spc="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798777B-2AAB-460A-B196-AC8A1FF4F168}"/>
              </a:ext>
            </a:extLst>
          </p:cNvPr>
          <p:cNvSpPr txBox="1"/>
          <p:nvPr/>
        </p:nvSpPr>
        <p:spPr>
          <a:xfrm>
            <a:off x="521099" y="1269760"/>
            <a:ext cx="319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1879C3"/>
                </a:solidFill>
                <a:latin typeface="Bauhaus 93" panose="04030905020B02020C02" pitchFamily="82" charset="0"/>
              </a:rPr>
              <a:t>设计要求：</a:t>
            </a:r>
          </a:p>
        </p:txBody>
      </p:sp>
      <p:sp>
        <p:nvSpPr>
          <p:cNvPr id="50" name="TextBox 5">
            <a:extLst>
              <a:ext uri="{FF2B5EF4-FFF2-40B4-BE49-F238E27FC236}">
                <a16:creationId xmlns:a16="http://schemas.microsoft.com/office/drawing/2014/main" id="{EDC9BDBE-20A3-42D4-AB82-5C877EF78B70}"/>
              </a:ext>
            </a:extLst>
          </p:cNvPr>
          <p:cNvSpPr txBox="1"/>
          <p:nvPr/>
        </p:nvSpPr>
        <p:spPr>
          <a:xfrm>
            <a:off x="356972" y="219131"/>
            <a:ext cx="611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zh-CN" altLang="en-US" sz="4000" i="1" spc="150" dirty="0">
                <a:solidFill>
                  <a:srgbClr val="0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Montserrat Hairline" charset="0"/>
              </a:rPr>
              <a:t>语音信号处理</a:t>
            </a:r>
            <a:endParaRPr lang="zh-CN" altLang="en-US" sz="4000" b="1" spc="300" dirty="0">
              <a:solidFill>
                <a:srgbClr val="000000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Montserrat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44049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CAFF4979-6851-4067-A840-3A7526172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918" y="0"/>
            <a:ext cx="1963082" cy="573074"/>
          </a:xfrm>
          <a:prstGeom prst="rect">
            <a:avLst/>
          </a:prstGeom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E3981EE5-BB68-47D0-8750-2C680D5DA178}"/>
              </a:ext>
            </a:extLst>
          </p:cNvPr>
          <p:cNvSpPr txBox="1"/>
          <p:nvPr/>
        </p:nvSpPr>
        <p:spPr>
          <a:xfrm>
            <a:off x="-91258" y="5350598"/>
            <a:ext cx="6615883" cy="230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en-US" sz="14350" b="1" dirty="0">
                <a:solidFill>
                  <a:srgbClr val="FFFFFF">
                    <a:lumMod val="95000"/>
                  </a:srgb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PRAT  1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AE74890-BC80-4172-90FE-7B83DDFB99B3}"/>
              </a:ext>
            </a:extLst>
          </p:cNvPr>
          <p:cNvSpPr txBox="1"/>
          <p:nvPr/>
        </p:nvSpPr>
        <p:spPr>
          <a:xfrm>
            <a:off x="5020928" y="1285755"/>
            <a:ext cx="1241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1879C3"/>
                </a:solidFill>
                <a:latin typeface="Bauhaus 93" panose="04030905020B02020C02" pitchFamily="82" charset="0"/>
              </a:rPr>
              <a:t>01</a:t>
            </a:r>
            <a:endParaRPr lang="zh-CN" altLang="en-US" sz="5400" dirty="0">
              <a:solidFill>
                <a:srgbClr val="1879C3"/>
              </a:solidFill>
              <a:latin typeface="Bauhaus 93" panose="04030905020B02020C02" pitchFamily="82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014930C-53D5-4259-9D05-95E678791E60}"/>
              </a:ext>
            </a:extLst>
          </p:cNvPr>
          <p:cNvSpPr txBox="1"/>
          <p:nvPr/>
        </p:nvSpPr>
        <p:spPr>
          <a:xfrm>
            <a:off x="6262850" y="1418541"/>
            <a:ext cx="4945620" cy="850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zh-CN" altLang="en-US" sz="1400" dirty="0"/>
              <a:t>观察得知，通常的人类语音信号频谱集中</a:t>
            </a:r>
            <a:r>
              <a:rPr lang="en-US" altLang="zh-CN" sz="1400" dirty="0"/>
              <a:t>2kHz</a:t>
            </a:r>
            <a:r>
              <a:rPr lang="zh-CN" altLang="en-US" sz="1400" dirty="0"/>
              <a:t>以下，一般乐器产生的信号也在</a:t>
            </a:r>
            <a:r>
              <a:rPr lang="en-US" altLang="zh-CN" sz="1400" dirty="0"/>
              <a:t>5kHz</a:t>
            </a:r>
            <a:r>
              <a:rPr lang="zh-CN" altLang="en-US" sz="1400" dirty="0"/>
              <a:t>以下，而生产生活中产生的电子仪器信号干扰“蚊音”一般频率很高，适合采用低通滤波器。</a:t>
            </a:r>
            <a:endParaRPr lang="zh-CN" altLang="en-US" sz="1400" spc="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B3F1B2A-4AE8-40CE-BC61-43A1BEE16293}"/>
              </a:ext>
            </a:extLst>
          </p:cNvPr>
          <p:cNvSpPr txBox="1"/>
          <p:nvPr/>
        </p:nvSpPr>
        <p:spPr>
          <a:xfrm>
            <a:off x="5020928" y="2922936"/>
            <a:ext cx="1241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1879C3"/>
                </a:solidFill>
                <a:latin typeface="Bauhaus 93" panose="04030905020B02020C02" pitchFamily="82" charset="0"/>
              </a:rPr>
              <a:t>02</a:t>
            </a:r>
            <a:endParaRPr lang="zh-CN" altLang="en-US" sz="5400" dirty="0">
              <a:solidFill>
                <a:srgbClr val="1879C3"/>
              </a:solidFill>
              <a:latin typeface="Bauhaus 93" panose="04030905020B02020C02" pitchFamily="82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ADEE316-7432-47F6-B07A-D266455DCBA9}"/>
              </a:ext>
            </a:extLst>
          </p:cNvPr>
          <p:cNvSpPr txBox="1"/>
          <p:nvPr/>
        </p:nvSpPr>
        <p:spPr>
          <a:xfrm>
            <a:off x="5020928" y="4685863"/>
            <a:ext cx="1241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1879C3"/>
                </a:solidFill>
                <a:latin typeface="Bauhaus 93" panose="04030905020B02020C02" pitchFamily="82" charset="0"/>
              </a:rPr>
              <a:t>03</a:t>
            </a:r>
            <a:endParaRPr lang="zh-CN" altLang="en-US" sz="5400" dirty="0">
              <a:solidFill>
                <a:srgbClr val="1879C3"/>
              </a:solidFill>
              <a:latin typeface="Bauhaus 93" panose="04030905020B02020C02" pitchFamily="82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1C2F89-BA21-4BA9-9D62-8EA36D9D0B13}"/>
              </a:ext>
            </a:extLst>
          </p:cNvPr>
          <p:cNvSpPr txBox="1"/>
          <p:nvPr/>
        </p:nvSpPr>
        <p:spPr>
          <a:xfrm>
            <a:off x="6095999" y="4745424"/>
            <a:ext cx="5540811" cy="59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zh-CN" altLang="en-US" sz="1400" dirty="0"/>
              <a:t>高斯白噪声的频谱遍布各处，难以用当前所学知识完全滤除。亦可采用低通滤波器滤除其高频段部分，噪声幅值，而使原始信号不受干扰。</a:t>
            </a:r>
            <a:endParaRPr lang="zh-CN" altLang="en-US" sz="1400" spc="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798777B-2AAB-460A-B196-AC8A1FF4F168}"/>
              </a:ext>
            </a:extLst>
          </p:cNvPr>
          <p:cNvSpPr txBox="1"/>
          <p:nvPr/>
        </p:nvSpPr>
        <p:spPr>
          <a:xfrm>
            <a:off x="521099" y="1269760"/>
            <a:ext cx="319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1879C3"/>
                </a:solidFill>
                <a:latin typeface="Bauhaus 93" panose="04030905020B02020C02" pitchFamily="82" charset="0"/>
              </a:rPr>
              <a:t>设计思路：</a:t>
            </a:r>
          </a:p>
        </p:txBody>
      </p:sp>
      <p:sp>
        <p:nvSpPr>
          <p:cNvPr id="50" name="TextBox 5">
            <a:extLst>
              <a:ext uri="{FF2B5EF4-FFF2-40B4-BE49-F238E27FC236}">
                <a16:creationId xmlns:a16="http://schemas.microsoft.com/office/drawing/2014/main" id="{EDC9BDBE-20A3-42D4-AB82-5C877EF78B70}"/>
              </a:ext>
            </a:extLst>
          </p:cNvPr>
          <p:cNvSpPr txBox="1"/>
          <p:nvPr/>
        </p:nvSpPr>
        <p:spPr>
          <a:xfrm>
            <a:off x="356972" y="219131"/>
            <a:ext cx="611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zh-CN" altLang="en-US" sz="4000" i="1" spc="150" dirty="0">
                <a:solidFill>
                  <a:srgbClr val="0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Montserrat Hairline" charset="0"/>
              </a:rPr>
              <a:t>语音信号处理</a:t>
            </a:r>
            <a:endParaRPr lang="zh-CN" altLang="en-US" sz="4000" b="1" spc="300" dirty="0">
              <a:solidFill>
                <a:srgbClr val="000000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Montserrat" panose="00000500000000000000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652E3E-1B6A-431E-9117-D8BF1F4A3F64}"/>
              </a:ext>
            </a:extLst>
          </p:cNvPr>
          <p:cNvSpPr txBox="1"/>
          <p:nvPr/>
        </p:nvSpPr>
        <p:spPr>
          <a:xfrm>
            <a:off x="6262850" y="3023303"/>
            <a:ext cx="4945620" cy="850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zh-CN" altLang="en-US" sz="1400" dirty="0"/>
              <a:t>巴特沃斯滤波器在通频带内的频率响应曲线最大限度平坦，没有纹波，而在阻频带则逐渐下降为零。在过渡带上失真较大。适合采用。</a:t>
            </a:r>
            <a:endParaRPr lang="zh-CN" altLang="en-US" sz="1400" spc="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F2A8D6-EEA6-492C-A604-741E68251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99" y="2675794"/>
            <a:ext cx="4014566" cy="29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9882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D624F6C-233B-43E5-9EC5-A8F607173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211" y="480547"/>
            <a:ext cx="7399789" cy="617273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4D2416D-9D86-4B2A-BB84-5A51E4F7D238}"/>
              </a:ext>
            </a:extLst>
          </p:cNvPr>
          <p:cNvSpPr/>
          <p:nvPr/>
        </p:nvSpPr>
        <p:spPr>
          <a:xfrm>
            <a:off x="-36724" y="-1"/>
            <a:ext cx="7556500" cy="6858000"/>
          </a:xfrm>
          <a:prstGeom prst="rect">
            <a:avLst/>
          </a:prstGeom>
          <a:solidFill>
            <a:schemeClr val="bg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5B431A-6B63-4DCD-8D60-65D9F9F8E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918" y="0"/>
            <a:ext cx="1963082" cy="5730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3017A35-AB73-4FCD-9139-CD95D6F65546}"/>
              </a:ext>
            </a:extLst>
          </p:cNvPr>
          <p:cNvSpPr/>
          <p:nvPr/>
        </p:nvSpPr>
        <p:spPr>
          <a:xfrm rot="2731091">
            <a:off x="-903953" y="6219281"/>
            <a:ext cx="3035528" cy="101666"/>
          </a:xfrm>
          <a:prstGeom prst="rect">
            <a:avLst/>
          </a:prstGeom>
          <a:solidFill>
            <a:srgbClr val="1878C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7C77588-8D25-470C-8963-603C405A0728}"/>
              </a:ext>
            </a:extLst>
          </p:cNvPr>
          <p:cNvSpPr/>
          <p:nvPr/>
        </p:nvSpPr>
        <p:spPr>
          <a:xfrm rot="2731091">
            <a:off x="-1537102" y="6219281"/>
            <a:ext cx="3035528" cy="1016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CB971A37-E3D2-4B8E-9405-84DD5084C4F1}"/>
              </a:ext>
            </a:extLst>
          </p:cNvPr>
          <p:cNvSpPr txBox="1"/>
          <p:nvPr/>
        </p:nvSpPr>
        <p:spPr>
          <a:xfrm>
            <a:off x="613811" y="162432"/>
            <a:ext cx="611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zh-CN" altLang="en-US" sz="4000" i="1" spc="150" dirty="0">
                <a:solidFill>
                  <a:srgbClr val="0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Montserrat" panose="00000500000000000000" charset="0"/>
              </a:rPr>
              <a:t>语音信号处理</a:t>
            </a:r>
            <a:endParaRPr lang="zh-CN" altLang="en-US" sz="4000" spc="300" dirty="0">
              <a:solidFill>
                <a:srgbClr val="000000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Montserrat" panose="00000500000000000000" charset="0"/>
            </a:endParaRPr>
          </a:p>
        </p:txBody>
      </p:sp>
      <p:pic>
        <p:nvPicPr>
          <p:cNvPr id="17" name="图片 16" descr="图示&#10;&#10;低可信度描述已自动生成">
            <a:extLst>
              <a:ext uri="{FF2B5EF4-FFF2-40B4-BE49-F238E27FC236}">
                <a16:creationId xmlns:a16="http://schemas.microsoft.com/office/drawing/2014/main" id="{DBB3430F-DD4F-445B-BD18-9C10B60D0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62" y="1257301"/>
            <a:ext cx="2199479" cy="453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87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14:rippl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4D2416D-9D86-4B2A-BB84-5A51E4F7D238}"/>
              </a:ext>
            </a:extLst>
          </p:cNvPr>
          <p:cNvSpPr/>
          <p:nvPr/>
        </p:nvSpPr>
        <p:spPr>
          <a:xfrm>
            <a:off x="-36724" y="-1"/>
            <a:ext cx="7556500" cy="6858000"/>
          </a:xfrm>
          <a:prstGeom prst="rect">
            <a:avLst/>
          </a:prstGeom>
          <a:solidFill>
            <a:schemeClr val="bg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5B431A-6B63-4DCD-8D60-65D9F9F8E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918" y="0"/>
            <a:ext cx="1963082" cy="5730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3017A35-AB73-4FCD-9139-CD95D6F65546}"/>
              </a:ext>
            </a:extLst>
          </p:cNvPr>
          <p:cNvSpPr/>
          <p:nvPr/>
        </p:nvSpPr>
        <p:spPr>
          <a:xfrm rot="2731091">
            <a:off x="-903953" y="6219281"/>
            <a:ext cx="3035528" cy="101666"/>
          </a:xfrm>
          <a:prstGeom prst="rect">
            <a:avLst/>
          </a:prstGeom>
          <a:solidFill>
            <a:srgbClr val="1878C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7C77588-8D25-470C-8963-603C405A0728}"/>
              </a:ext>
            </a:extLst>
          </p:cNvPr>
          <p:cNvSpPr/>
          <p:nvPr/>
        </p:nvSpPr>
        <p:spPr>
          <a:xfrm rot="2731091">
            <a:off x="-1537102" y="6219281"/>
            <a:ext cx="3035528" cy="1016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CB971A37-E3D2-4B8E-9405-84DD5084C4F1}"/>
              </a:ext>
            </a:extLst>
          </p:cNvPr>
          <p:cNvSpPr txBox="1"/>
          <p:nvPr/>
        </p:nvSpPr>
        <p:spPr>
          <a:xfrm>
            <a:off x="613811" y="162432"/>
            <a:ext cx="611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zh-CN" altLang="en-US" sz="4000" i="1" spc="150" dirty="0">
                <a:solidFill>
                  <a:srgbClr val="0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Montserrat" panose="00000500000000000000" charset="0"/>
              </a:rPr>
              <a:t>语音信号处理</a:t>
            </a:r>
            <a:endParaRPr lang="zh-CN" altLang="en-US" sz="4000" spc="300" dirty="0">
              <a:solidFill>
                <a:srgbClr val="000000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Montserrat" panose="00000500000000000000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E2E7A3-8C7D-4F0F-8855-4CEA7F9B9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696" y="1032751"/>
            <a:ext cx="8113155" cy="5410893"/>
          </a:xfrm>
          <a:prstGeom prst="rect">
            <a:avLst/>
          </a:prstGeom>
        </p:spPr>
      </p:pic>
      <p:pic>
        <p:nvPicPr>
          <p:cNvPr id="9" name="图片 8" descr="图示&#10;&#10;低可信度描述已自动生成">
            <a:extLst>
              <a:ext uri="{FF2B5EF4-FFF2-40B4-BE49-F238E27FC236}">
                <a16:creationId xmlns:a16="http://schemas.microsoft.com/office/drawing/2014/main" id="{87E9C145-3436-4469-AAED-D4F464434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2" y="1354181"/>
            <a:ext cx="2227155" cy="459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66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14:rippl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4D2416D-9D86-4B2A-BB84-5A51E4F7D238}"/>
              </a:ext>
            </a:extLst>
          </p:cNvPr>
          <p:cNvSpPr/>
          <p:nvPr/>
        </p:nvSpPr>
        <p:spPr>
          <a:xfrm>
            <a:off x="-36724" y="-1"/>
            <a:ext cx="7556500" cy="6858000"/>
          </a:xfrm>
          <a:prstGeom prst="rect">
            <a:avLst/>
          </a:prstGeom>
          <a:solidFill>
            <a:schemeClr val="bg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5B431A-6B63-4DCD-8D60-65D9F9F8E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918" y="0"/>
            <a:ext cx="1963082" cy="5730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3017A35-AB73-4FCD-9139-CD95D6F65546}"/>
              </a:ext>
            </a:extLst>
          </p:cNvPr>
          <p:cNvSpPr/>
          <p:nvPr/>
        </p:nvSpPr>
        <p:spPr>
          <a:xfrm rot="2731091">
            <a:off x="-903953" y="6219281"/>
            <a:ext cx="3035528" cy="101666"/>
          </a:xfrm>
          <a:prstGeom prst="rect">
            <a:avLst/>
          </a:prstGeom>
          <a:solidFill>
            <a:srgbClr val="1878C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7C77588-8D25-470C-8963-603C405A0728}"/>
              </a:ext>
            </a:extLst>
          </p:cNvPr>
          <p:cNvSpPr/>
          <p:nvPr/>
        </p:nvSpPr>
        <p:spPr>
          <a:xfrm rot="2731091">
            <a:off x="-1537102" y="6219281"/>
            <a:ext cx="3035528" cy="1016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CB971A37-E3D2-4B8E-9405-84DD5084C4F1}"/>
              </a:ext>
            </a:extLst>
          </p:cNvPr>
          <p:cNvSpPr txBox="1"/>
          <p:nvPr/>
        </p:nvSpPr>
        <p:spPr>
          <a:xfrm>
            <a:off x="613811" y="162432"/>
            <a:ext cx="611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zh-CN" altLang="en-US" sz="4000" i="1" spc="150" dirty="0">
                <a:solidFill>
                  <a:srgbClr val="0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Montserrat" panose="00000500000000000000" charset="0"/>
              </a:rPr>
              <a:t>语音信号处理</a:t>
            </a:r>
            <a:endParaRPr lang="zh-CN" altLang="en-US" sz="4000" spc="300" dirty="0">
              <a:solidFill>
                <a:srgbClr val="000000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Montserrat" panose="00000500000000000000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6AD715-E107-48F1-B0BE-1C30A5FF3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135" y="987730"/>
            <a:ext cx="8236633" cy="5431924"/>
          </a:xfrm>
          <a:prstGeom prst="rect">
            <a:avLst/>
          </a:prstGeom>
        </p:spPr>
      </p:pic>
      <p:pic>
        <p:nvPicPr>
          <p:cNvPr id="10" name="图片 9" descr="图片包含 图示&#10;&#10;描述已自动生成">
            <a:extLst>
              <a:ext uri="{FF2B5EF4-FFF2-40B4-BE49-F238E27FC236}">
                <a16:creationId xmlns:a16="http://schemas.microsoft.com/office/drawing/2014/main" id="{1D83C09D-7551-4F2E-AA5C-D0C0BC510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92" y="1563279"/>
            <a:ext cx="1906431" cy="393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74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14:rippl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>
            <a:extLst>
              <a:ext uri="{FF2B5EF4-FFF2-40B4-BE49-F238E27FC236}">
                <a16:creationId xmlns:a16="http://schemas.microsoft.com/office/drawing/2014/main" id="{EAEE9109-82FA-4F8C-A7D4-246214073642}"/>
              </a:ext>
            </a:extLst>
          </p:cNvPr>
          <p:cNvSpPr txBox="1"/>
          <p:nvPr/>
        </p:nvSpPr>
        <p:spPr>
          <a:xfrm rot="16200000">
            <a:off x="-6262334" y="-411333"/>
            <a:ext cx="1117926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en-US" sz="14350" b="1" dirty="0">
                <a:solidFill>
                  <a:srgbClr val="FFFFFF">
                    <a:lumMod val="95000"/>
                  </a:srgb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Research Background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89D66CB-023B-49E3-B507-8E2E53256AB5}"/>
              </a:ext>
            </a:extLst>
          </p:cNvPr>
          <p:cNvSpPr txBox="1"/>
          <p:nvPr/>
        </p:nvSpPr>
        <p:spPr>
          <a:xfrm>
            <a:off x="181496" y="3248962"/>
            <a:ext cx="6841873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zh-CN" altLang="en-US" sz="7200" i="1" spc="150" dirty="0">
                <a:solidFill>
                  <a:srgbClr val="0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Montserrat Hairline" charset="0"/>
              </a:rPr>
              <a:t>多采样信号处理</a:t>
            </a:r>
            <a:endParaRPr lang="en-US" altLang="zh-CN" sz="7200" i="1" spc="150" dirty="0">
              <a:solidFill>
                <a:srgbClr val="000000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Montserrat Hairline" charset="0"/>
            </a:endParaRPr>
          </a:p>
          <a:p>
            <a:pPr defTabSz="914083"/>
            <a:endParaRPr lang="zh-CN" altLang="en-US" sz="6900" b="1" spc="300" dirty="0">
              <a:solidFill>
                <a:srgbClr val="000000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Montserrat" panose="00000500000000000000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18E59D-26AF-4BB3-9C7E-69423434250E}"/>
              </a:ext>
            </a:extLst>
          </p:cNvPr>
          <p:cNvSpPr/>
          <p:nvPr/>
        </p:nvSpPr>
        <p:spPr>
          <a:xfrm>
            <a:off x="2818285" y="4823312"/>
            <a:ext cx="3277715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83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8" name="Shape 2611">
            <a:extLst>
              <a:ext uri="{FF2B5EF4-FFF2-40B4-BE49-F238E27FC236}">
                <a16:creationId xmlns:a16="http://schemas.microsoft.com/office/drawing/2014/main" id="{E6582BC3-07D9-497A-83B4-24A58E54DD96}"/>
              </a:ext>
            </a:extLst>
          </p:cNvPr>
          <p:cNvSpPr/>
          <p:nvPr/>
        </p:nvSpPr>
        <p:spPr>
          <a:xfrm>
            <a:off x="5818058" y="2565995"/>
            <a:ext cx="558655" cy="507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1879C3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solidFill>
                <a:srgbClr val="1978C2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C66559-59CE-413C-9614-7741F7916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918" y="0"/>
            <a:ext cx="1963082" cy="57307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F3D53FC-4223-41BC-9E6B-AB26C547042E}"/>
              </a:ext>
            </a:extLst>
          </p:cNvPr>
          <p:cNvSpPr/>
          <p:nvPr/>
        </p:nvSpPr>
        <p:spPr>
          <a:xfrm>
            <a:off x="7615931" y="1843130"/>
            <a:ext cx="3953624" cy="2361813"/>
          </a:xfrm>
          <a:prstGeom prst="rect">
            <a:avLst/>
          </a:prstGeom>
          <a:noFill/>
          <a:ln w="28575">
            <a:solidFill>
              <a:srgbClr val="197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ED2866-DCB9-4BC3-89E3-85FF2776C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894" y="2139421"/>
            <a:ext cx="3691697" cy="176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38735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CAFF4979-6851-4067-A840-3A7526172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918" y="0"/>
            <a:ext cx="1963082" cy="573074"/>
          </a:xfrm>
          <a:prstGeom prst="rect">
            <a:avLst/>
          </a:prstGeom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E3981EE5-BB68-47D0-8750-2C680D5DA178}"/>
              </a:ext>
            </a:extLst>
          </p:cNvPr>
          <p:cNvSpPr txBox="1"/>
          <p:nvPr/>
        </p:nvSpPr>
        <p:spPr>
          <a:xfrm>
            <a:off x="-91258" y="5350598"/>
            <a:ext cx="6615883" cy="230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en-US" sz="14350" b="1" dirty="0">
                <a:solidFill>
                  <a:srgbClr val="FFFFFF">
                    <a:lumMod val="95000"/>
                  </a:srgb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PRAT  1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AE74890-BC80-4172-90FE-7B83DDFB99B3}"/>
              </a:ext>
            </a:extLst>
          </p:cNvPr>
          <p:cNvSpPr txBox="1"/>
          <p:nvPr/>
        </p:nvSpPr>
        <p:spPr>
          <a:xfrm>
            <a:off x="5020928" y="1285755"/>
            <a:ext cx="1241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1879C3"/>
                </a:solidFill>
                <a:latin typeface="Bauhaus 93" panose="04030905020B02020C02" pitchFamily="82" charset="0"/>
              </a:rPr>
              <a:t>01</a:t>
            </a:r>
            <a:endParaRPr lang="zh-CN" altLang="en-US" sz="5400" dirty="0">
              <a:solidFill>
                <a:srgbClr val="1879C3"/>
              </a:solidFill>
              <a:latin typeface="Bauhaus 93" panose="04030905020B02020C02" pitchFamily="82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014930C-53D5-4259-9D05-95E678791E60}"/>
              </a:ext>
            </a:extLst>
          </p:cNvPr>
          <p:cNvSpPr txBox="1"/>
          <p:nvPr/>
        </p:nvSpPr>
        <p:spPr>
          <a:xfrm>
            <a:off x="6096000" y="1534215"/>
            <a:ext cx="5228424" cy="59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zh-CN" altLang="en-US" sz="1400" dirty="0"/>
              <a:t>读取或录制一段语音信号，使采样频率大于或等于 </a:t>
            </a:r>
            <a:r>
              <a:rPr lang="en-US" altLang="zh-CN" sz="1400" dirty="0"/>
              <a:t>3 </a:t>
            </a:r>
            <a:r>
              <a:rPr lang="zh-CN" altLang="en-US" sz="1400" dirty="0"/>
              <a:t>倍信号主要频率分量的最大值。输出信号的时域和频域波形。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B3F1B2A-4AE8-40CE-BC61-43A1BEE16293}"/>
              </a:ext>
            </a:extLst>
          </p:cNvPr>
          <p:cNvSpPr txBox="1"/>
          <p:nvPr/>
        </p:nvSpPr>
        <p:spPr>
          <a:xfrm>
            <a:off x="4979656" y="2533240"/>
            <a:ext cx="1241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1879C3"/>
                </a:solidFill>
                <a:latin typeface="Bauhaus 93" panose="04030905020B02020C02" pitchFamily="82" charset="0"/>
              </a:rPr>
              <a:t>02</a:t>
            </a:r>
            <a:endParaRPr lang="zh-CN" altLang="en-US" sz="5400" dirty="0">
              <a:solidFill>
                <a:srgbClr val="1879C3"/>
              </a:solidFill>
              <a:latin typeface="Bauhaus 93" panose="04030905020B02020C02" pitchFamily="82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1726F18-BF11-4686-A595-748B6B960ABF}"/>
              </a:ext>
            </a:extLst>
          </p:cNvPr>
          <p:cNvSpPr txBox="1"/>
          <p:nvPr/>
        </p:nvSpPr>
        <p:spPr>
          <a:xfrm>
            <a:off x="6096000" y="2533240"/>
            <a:ext cx="5354002" cy="850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zh-CN" altLang="en-US" sz="1400" dirty="0"/>
              <a:t>按抽取因子 </a:t>
            </a:r>
            <a:r>
              <a:rPr lang="en-US" altLang="zh-CN" sz="1400" dirty="0"/>
              <a:t>D=2</a:t>
            </a:r>
            <a:r>
              <a:rPr lang="zh-CN" altLang="en-US" sz="1400" dirty="0"/>
              <a:t>，</a:t>
            </a:r>
            <a:r>
              <a:rPr lang="en-US" altLang="zh-CN" sz="1400" dirty="0"/>
              <a:t>3</a:t>
            </a:r>
            <a:r>
              <a:rPr lang="zh-CN" altLang="en-US" sz="1400" dirty="0"/>
              <a:t>，</a:t>
            </a:r>
            <a:r>
              <a:rPr lang="en-US" altLang="zh-CN" sz="1400" dirty="0"/>
              <a:t>4 </a:t>
            </a:r>
            <a:r>
              <a:rPr lang="zh-CN" altLang="en-US" sz="1400" dirty="0"/>
              <a:t>分别进行信号抽取，降低信号采样率，输出此时信号的时域和频域波形，观察频谱变化现象，给出理论解释。 播放减采样后信号，观察采样率不同条件下的声音变化，解释现象</a:t>
            </a:r>
            <a:endParaRPr lang="zh-CN" altLang="en-US" sz="1400" spc="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ADEE316-7432-47F6-B07A-D266455DCBA9}"/>
              </a:ext>
            </a:extLst>
          </p:cNvPr>
          <p:cNvSpPr txBox="1"/>
          <p:nvPr/>
        </p:nvSpPr>
        <p:spPr>
          <a:xfrm>
            <a:off x="5020929" y="3811783"/>
            <a:ext cx="1241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1879C3"/>
                </a:solidFill>
                <a:latin typeface="Bauhaus 93" panose="04030905020B02020C02" pitchFamily="82" charset="0"/>
              </a:rPr>
              <a:t>03</a:t>
            </a:r>
            <a:endParaRPr lang="zh-CN" altLang="en-US" sz="5400" dirty="0">
              <a:solidFill>
                <a:srgbClr val="1879C3"/>
              </a:solidFill>
              <a:latin typeface="Bauhaus 93" panose="04030905020B02020C02" pitchFamily="82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1C2F89-BA21-4BA9-9D62-8EA36D9D0B13}"/>
              </a:ext>
            </a:extLst>
          </p:cNvPr>
          <p:cNvSpPr txBox="1"/>
          <p:nvPr/>
        </p:nvSpPr>
        <p:spPr>
          <a:xfrm>
            <a:off x="6096000" y="3871344"/>
            <a:ext cx="5540811" cy="850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zh-CN" altLang="en-US" sz="1400" dirty="0"/>
              <a:t>按内插因子 </a:t>
            </a:r>
            <a:r>
              <a:rPr lang="en-US" altLang="zh-CN" sz="1400" dirty="0"/>
              <a:t>I=D </a:t>
            </a:r>
            <a:r>
              <a:rPr lang="zh-CN" altLang="en-US" sz="1400" dirty="0"/>
              <a:t>对相应减采样信号进行内插，将采样率提高 </a:t>
            </a:r>
            <a:r>
              <a:rPr lang="en-US" altLang="zh-CN" sz="1400" dirty="0"/>
              <a:t>D </a:t>
            </a:r>
            <a:r>
              <a:rPr lang="zh-CN" altLang="en-US" sz="1400" dirty="0"/>
              <a:t>倍，播放插值后信号。输出此时信号的时域和频域波形，观察频谱变化现象，给出理论解释。</a:t>
            </a:r>
            <a:endParaRPr lang="zh-CN" altLang="en-US" sz="1400" spc="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798777B-2AAB-460A-B196-AC8A1FF4F168}"/>
              </a:ext>
            </a:extLst>
          </p:cNvPr>
          <p:cNvSpPr txBox="1"/>
          <p:nvPr/>
        </p:nvSpPr>
        <p:spPr>
          <a:xfrm>
            <a:off x="521099" y="1269760"/>
            <a:ext cx="319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1879C3"/>
                </a:solidFill>
                <a:latin typeface="Bauhaus 93" panose="04030905020B02020C02" pitchFamily="82" charset="0"/>
              </a:rPr>
              <a:t>设计要求：</a:t>
            </a:r>
          </a:p>
        </p:txBody>
      </p:sp>
      <p:sp>
        <p:nvSpPr>
          <p:cNvPr id="50" name="TextBox 5">
            <a:extLst>
              <a:ext uri="{FF2B5EF4-FFF2-40B4-BE49-F238E27FC236}">
                <a16:creationId xmlns:a16="http://schemas.microsoft.com/office/drawing/2014/main" id="{EDC9BDBE-20A3-42D4-AB82-5C877EF78B70}"/>
              </a:ext>
            </a:extLst>
          </p:cNvPr>
          <p:cNvSpPr txBox="1"/>
          <p:nvPr/>
        </p:nvSpPr>
        <p:spPr>
          <a:xfrm>
            <a:off x="356972" y="219131"/>
            <a:ext cx="611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zh-CN" altLang="en-US" sz="4000" i="1" spc="150" dirty="0">
                <a:solidFill>
                  <a:srgbClr val="0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Montserrat Hairline" charset="0"/>
              </a:rPr>
              <a:t>多采样信号处理</a:t>
            </a:r>
            <a:endParaRPr lang="zh-CN" altLang="en-US" sz="4000" b="1" spc="300" dirty="0">
              <a:solidFill>
                <a:srgbClr val="000000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Montserrat" panose="00000500000000000000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FE0A0CE-D2D9-4D60-8533-9C64CD0B5847}"/>
              </a:ext>
            </a:extLst>
          </p:cNvPr>
          <p:cNvSpPr txBox="1"/>
          <p:nvPr/>
        </p:nvSpPr>
        <p:spPr>
          <a:xfrm>
            <a:off x="5020928" y="4902597"/>
            <a:ext cx="1241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1879C3"/>
                </a:solidFill>
                <a:latin typeface="Bauhaus 93" panose="04030905020B02020C02" pitchFamily="82" charset="0"/>
              </a:rPr>
              <a:t>04</a:t>
            </a:r>
            <a:endParaRPr lang="zh-CN" altLang="en-US" sz="5400" dirty="0">
              <a:solidFill>
                <a:srgbClr val="1879C3"/>
              </a:solidFill>
              <a:latin typeface="Bauhaus 93" panose="04030905020B02020C02" pitchFamily="8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619CAD0-5F28-4D67-BACB-414636F52307}"/>
              </a:ext>
            </a:extLst>
          </p:cNvPr>
          <p:cNvSpPr txBox="1"/>
          <p:nvPr/>
        </p:nvSpPr>
        <p:spPr>
          <a:xfrm>
            <a:off x="6221578" y="5054542"/>
            <a:ext cx="5540811" cy="59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zh-CN" altLang="en-US" sz="1400" dirty="0"/>
              <a:t>根据插值后信号频谱，设计相应数字低通滤波器恢复出声音信号。回放声音信号，比较 它们与原信号的区别。 </a:t>
            </a:r>
            <a:endParaRPr lang="zh-CN" altLang="en-US" sz="1400" spc="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641630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CAFF4979-6851-4067-A840-3A7526172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918" y="0"/>
            <a:ext cx="1963082" cy="573074"/>
          </a:xfrm>
          <a:prstGeom prst="rect">
            <a:avLst/>
          </a:prstGeom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E3981EE5-BB68-47D0-8750-2C680D5DA178}"/>
              </a:ext>
            </a:extLst>
          </p:cNvPr>
          <p:cNvSpPr txBox="1"/>
          <p:nvPr/>
        </p:nvSpPr>
        <p:spPr>
          <a:xfrm>
            <a:off x="-91258" y="5350598"/>
            <a:ext cx="6615883" cy="230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en-US" sz="14350" b="1" dirty="0">
                <a:solidFill>
                  <a:srgbClr val="FFFFFF">
                    <a:lumMod val="95000"/>
                  </a:srgb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PRAT  1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AE74890-BC80-4172-90FE-7B83DDFB99B3}"/>
              </a:ext>
            </a:extLst>
          </p:cNvPr>
          <p:cNvSpPr txBox="1"/>
          <p:nvPr/>
        </p:nvSpPr>
        <p:spPr>
          <a:xfrm>
            <a:off x="5020928" y="1285755"/>
            <a:ext cx="1241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1879C3"/>
                </a:solidFill>
                <a:latin typeface="Bauhaus 93" panose="04030905020B02020C02" pitchFamily="82" charset="0"/>
              </a:rPr>
              <a:t>01</a:t>
            </a:r>
            <a:endParaRPr lang="zh-CN" altLang="en-US" sz="5400" dirty="0">
              <a:solidFill>
                <a:srgbClr val="1879C3"/>
              </a:solidFill>
              <a:latin typeface="Bauhaus 93" panose="04030905020B02020C02" pitchFamily="82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B3F1B2A-4AE8-40CE-BC61-43A1BEE16293}"/>
              </a:ext>
            </a:extLst>
          </p:cNvPr>
          <p:cNvSpPr txBox="1"/>
          <p:nvPr/>
        </p:nvSpPr>
        <p:spPr>
          <a:xfrm>
            <a:off x="5020928" y="2922936"/>
            <a:ext cx="1241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1879C3"/>
                </a:solidFill>
                <a:latin typeface="Bauhaus 93" panose="04030905020B02020C02" pitchFamily="82" charset="0"/>
              </a:rPr>
              <a:t>02</a:t>
            </a:r>
            <a:endParaRPr lang="zh-CN" altLang="en-US" sz="5400" dirty="0">
              <a:solidFill>
                <a:srgbClr val="1879C3"/>
              </a:solidFill>
              <a:latin typeface="Bauhaus 93" panose="04030905020B02020C02" pitchFamily="82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ADEE316-7432-47F6-B07A-D266455DCBA9}"/>
              </a:ext>
            </a:extLst>
          </p:cNvPr>
          <p:cNvSpPr txBox="1"/>
          <p:nvPr/>
        </p:nvSpPr>
        <p:spPr>
          <a:xfrm>
            <a:off x="5020928" y="4579545"/>
            <a:ext cx="1241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1879C3"/>
                </a:solidFill>
                <a:latin typeface="Bauhaus 93" panose="04030905020B02020C02" pitchFamily="82" charset="0"/>
              </a:rPr>
              <a:t>03</a:t>
            </a:r>
            <a:endParaRPr lang="zh-CN" altLang="en-US" sz="5400" dirty="0">
              <a:solidFill>
                <a:srgbClr val="1879C3"/>
              </a:solidFill>
              <a:latin typeface="Bauhaus 93" panose="04030905020B02020C02" pitchFamily="82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1C2F89-BA21-4BA9-9D62-8EA36D9D0B13}"/>
              </a:ext>
            </a:extLst>
          </p:cNvPr>
          <p:cNvSpPr txBox="1"/>
          <p:nvPr/>
        </p:nvSpPr>
        <p:spPr>
          <a:xfrm>
            <a:off x="6475670" y="4797554"/>
            <a:ext cx="5540811" cy="33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zh-CN" altLang="en-US" sz="1400" dirty="0"/>
              <a:t>采用</a:t>
            </a:r>
            <a:r>
              <a:rPr lang="en-US" altLang="zh-CN" sz="1400" dirty="0" err="1"/>
              <a:t>intfilt</a:t>
            </a:r>
            <a:r>
              <a:rPr lang="zh-CN" altLang="en-US" sz="1400" dirty="0"/>
              <a:t>函数设计低通插值</a:t>
            </a:r>
            <a:r>
              <a:rPr lang="en-US" altLang="zh-CN" sz="1400" dirty="0"/>
              <a:t>FIR</a:t>
            </a:r>
            <a:r>
              <a:rPr lang="zh-CN" altLang="en-US" sz="1400" dirty="0"/>
              <a:t>滤波器。</a:t>
            </a:r>
            <a:endParaRPr lang="zh-CN" altLang="en-US" sz="1400" spc="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798777B-2AAB-460A-B196-AC8A1FF4F168}"/>
              </a:ext>
            </a:extLst>
          </p:cNvPr>
          <p:cNvSpPr txBox="1"/>
          <p:nvPr/>
        </p:nvSpPr>
        <p:spPr>
          <a:xfrm>
            <a:off x="521099" y="1269760"/>
            <a:ext cx="3193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1879C3"/>
                </a:solidFill>
                <a:latin typeface="Bauhaus 93" panose="04030905020B02020C02" pitchFamily="82" charset="0"/>
              </a:rPr>
              <a:t>设计思路：</a:t>
            </a:r>
          </a:p>
        </p:txBody>
      </p:sp>
      <p:sp>
        <p:nvSpPr>
          <p:cNvPr id="50" name="TextBox 5">
            <a:extLst>
              <a:ext uri="{FF2B5EF4-FFF2-40B4-BE49-F238E27FC236}">
                <a16:creationId xmlns:a16="http://schemas.microsoft.com/office/drawing/2014/main" id="{EDC9BDBE-20A3-42D4-AB82-5C877EF78B70}"/>
              </a:ext>
            </a:extLst>
          </p:cNvPr>
          <p:cNvSpPr txBox="1"/>
          <p:nvPr/>
        </p:nvSpPr>
        <p:spPr>
          <a:xfrm>
            <a:off x="356972" y="219131"/>
            <a:ext cx="611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zh-CN" altLang="en-US" sz="4000" i="1" spc="150" dirty="0">
                <a:solidFill>
                  <a:srgbClr val="0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Montserrat Hairline" charset="0"/>
              </a:rPr>
              <a:t>多采样信号处理</a:t>
            </a:r>
            <a:endParaRPr lang="zh-CN" altLang="en-US" sz="4000" b="1" spc="300" dirty="0">
              <a:solidFill>
                <a:srgbClr val="000000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Montserrat" panose="00000500000000000000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652E3E-1B6A-431E-9117-D8BF1F4A3F64}"/>
              </a:ext>
            </a:extLst>
          </p:cNvPr>
          <p:cNvSpPr txBox="1"/>
          <p:nvPr/>
        </p:nvSpPr>
        <p:spPr>
          <a:xfrm>
            <a:off x="6524625" y="1545452"/>
            <a:ext cx="5408051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zh-CN" altLang="en-US" sz="1400" spc="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直接采用</a:t>
            </a:r>
            <a:r>
              <a:rPr lang="en-US" altLang="zh-CN" sz="1400" spc="200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downsample</a:t>
            </a:r>
            <a:r>
              <a:rPr lang="zh-CN" altLang="en-US" sz="1400" spc="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函数进行信号抽取，降低采样率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BD7F31C-2D6F-42CD-B009-BC1E970B54C5}"/>
              </a:ext>
            </a:extLst>
          </p:cNvPr>
          <p:cNvSpPr txBox="1"/>
          <p:nvPr/>
        </p:nvSpPr>
        <p:spPr>
          <a:xfrm>
            <a:off x="6415249" y="3175703"/>
            <a:ext cx="5408051" cy="33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zh-CN" altLang="en-US" sz="1400" dirty="0"/>
              <a:t>采用</a:t>
            </a:r>
            <a:r>
              <a:rPr lang="en-US" altLang="zh-CN" sz="1400" dirty="0" err="1"/>
              <a:t>upsample</a:t>
            </a:r>
            <a:r>
              <a:rPr lang="zh-CN" altLang="en-US" sz="1400" dirty="0"/>
              <a:t>函数进行插值。</a:t>
            </a:r>
            <a:endParaRPr lang="zh-CN" altLang="en-US" sz="1400" spc="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51B38F-C3EF-4275-B254-F052875F6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19" y="2516885"/>
            <a:ext cx="4983912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00759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4D2416D-9D86-4B2A-BB84-5A51E4F7D238}"/>
              </a:ext>
            </a:extLst>
          </p:cNvPr>
          <p:cNvSpPr/>
          <p:nvPr/>
        </p:nvSpPr>
        <p:spPr>
          <a:xfrm>
            <a:off x="-36724" y="-1"/>
            <a:ext cx="7556500" cy="6858000"/>
          </a:xfrm>
          <a:prstGeom prst="rect">
            <a:avLst/>
          </a:prstGeom>
          <a:solidFill>
            <a:schemeClr val="bg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5B431A-6B63-4DCD-8D60-65D9F9F8E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918" y="0"/>
            <a:ext cx="1963082" cy="5730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3017A35-AB73-4FCD-9139-CD95D6F65546}"/>
              </a:ext>
            </a:extLst>
          </p:cNvPr>
          <p:cNvSpPr/>
          <p:nvPr/>
        </p:nvSpPr>
        <p:spPr>
          <a:xfrm rot="2731091">
            <a:off x="-903953" y="6219281"/>
            <a:ext cx="3035528" cy="101666"/>
          </a:xfrm>
          <a:prstGeom prst="rect">
            <a:avLst/>
          </a:prstGeom>
          <a:solidFill>
            <a:srgbClr val="1878C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7C77588-8D25-470C-8963-603C405A0728}"/>
              </a:ext>
            </a:extLst>
          </p:cNvPr>
          <p:cNvSpPr/>
          <p:nvPr/>
        </p:nvSpPr>
        <p:spPr>
          <a:xfrm rot="2731091">
            <a:off x="-1537102" y="6219281"/>
            <a:ext cx="3035528" cy="1016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5">
            <a:extLst>
              <a:ext uri="{FF2B5EF4-FFF2-40B4-BE49-F238E27FC236}">
                <a16:creationId xmlns:a16="http://schemas.microsoft.com/office/drawing/2014/main" id="{CB971A37-E3D2-4B8E-9405-84DD5084C4F1}"/>
              </a:ext>
            </a:extLst>
          </p:cNvPr>
          <p:cNvSpPr txBox="1"/>
          <p:nvPr/>
        </p:nvSpPr>
        <p:spPr>
          <a:xfrm>
            <a:off x="613811" y="162432"/>
            <a:ext cx="611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zh-CN" altLang="en-US" sz="4000" i="1" spc="150" dirty="0">
                <a:solidFill>
                  <a:srgbClr val="0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Montserrat" panose="00000500000000000000" charset="0"/>
              </a:rPr>
              <a:t>语音信号处理</a:t>
            </a:r>
            <a:endParaRPr lang="zh-CN" altLang="en-US" sz="4000" spc="300" dirty="0">
              <a:solidFill>
                <a:srgbClr val="000000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Montserrat" panose="00000500000000000000" charset="0"/>
            </a:endParaRPr>
          </a:p>
        </p:txBody>
      </p:sp>
      <p:pic>
        <p:nvPicPr>
          <p:cNvPr id="10" name="图片 9" descr="图片包含 图示&#10;&#10;描述已自动生成">
            <a:extLst>
              <a:ext uri="{FF2B5EF4-FFF2-40B4-BE49-F238E27FC236}">
                <a16:creationId xmlns:a16="http://schemas.microsoft.com/office/drawing/2014/main" id="{1D83C09D-7551-4F2E-AA5C-D0C0BC510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484" y="2052834"/>
            <a:ext cx="1906431" cy="39325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D5B814E-8CEC-4799-A136-ABDDECF2C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267" y="1073724"/>
            <a:ext cx="6947532" cy="5196390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871ED730-6345-46CF-AD26-E7DFB4A81358}"/>
              </a:ext>
            </a:extLst>
          </p:cNvPr>
          <p:cNvSpPr txBox="1"/>
          <p:nvPr/>
        </p:nvSpPr>
        <p:spPr>
          <a:xfrm>
            <a:off x="682177" y="1110012"/>
            <a:ext cx="3060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zh-CN" altLang="en-US" sz="2400" spc="150" dirty="0">
                <a:solidFill>
                  <a:srgbClr val="0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Montserrat" panose="00000500000000000000" charset="0"/>
              </a:rPr>
              <a:t>抽取因子</a:t>
            </a:r>
            <a:r>
              <a:rPr lang="en-US" altLang="zh-CN" sz="2400" spc="150" dirty="0">
                <a:solidFill>
                  <a:srgbClr val="0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Montserrat" panose="00000500000000000000" charset="0"/>
              </a:rPr>
              <a:t>D=3</a:t>
            </a:r>
            <a:endParaRPr lang="zh-CN" altLang="en-US" sz="2400" spc="300" dirty="0">
              <a:solidFill>
                <a:srgbClr val="000000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Montserrat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613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14:rippl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9">
            <a:extLst>
              <a:ext uri="{FF2B5EF4-FFF2-40B4-BE49-F238E27FC236}">
                <a16:creationId xmlns:a16="http://schemas.microsoft.com/office/drawing/2014/main" id="{71469ED9-DC4F-4C34-B72A-41F2664A6F94}"/>
              </a:ext>
            </a:extLst>
          </p:cNvPr>
          <p:cNvSpPr txBox="1"/>
          <p:nvPr/>
        </p:nvSpPr>
        <p:spPr>
          <a:xfrm>
            <a:off x="4478794" y="422331"/>
            <a:ext cx="3234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083"/>
            <a:r>
              <a:rPr lang="en-US" sz="4000" b="1" spc="750" dirty="0">
                <a:solidFill>
                  <a:srgbClr val="000000"/>
                </a:solidFill>
                <a:latin typeface="Montserrat Semi" charset="0"/>
                <a:ea typeface="Montserrat Semi" charset="0"/>
                <a:cs typeface="Montserrat Semi" charset="0"/>
              </a:rPr>
              <a:t>CONTENES</a:t>
            </a: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B88E84A6-FD94-4CDF-82FE-DCE71FCFA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63082" cy="573074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F1E3BD22-24EE-44DA-8FF6-811D925407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" t="39694" r="-181" b="17814"/>
          <a:stretch/>
        </p:blipFill>
        <p:spPr>
          <a:xfrm>
            <a:off x="-12390" y="4322089"/>
            <a:ext cx="12280900" cy="3479006"/>
          </a:xfrm>
          <a:prstGeom prst="rect">
            <a:avLst/>
          </a:prstGeom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id="{B96ED1D8-EA1F-497B-85AD-B1FDE8E5D230}"/>
              </a:ext>
            </a:extLst>
          </p:cNvPr>
          <p:cNvGrpSpPr/>
          <p:nvPr/>
        </p:nvGrpSpPr>
        <p:grpSpPr>
          <a:xfrm>
            <a:off x="322350" y="1623910"/>
            <a:ext cx="11126445" cy="1931297"/>
            <a:chOff x="88518" y="1526686"/>
            <a:chExt cx="12539799" cy="2176624"/>
          </a:xfrm>
        </p:grpSpPr>
        <p:sp>
          <p:nvSpPr>
            <p:cNvPr id="43" name="TextBox 10">
              <a:extLst>
                <a:ext uri="{FF2B5EF4-FFF2-40B4-BE49-F238E27FC236}">
                  <a16:creationId xmlns:a16="http://schemas.microsoft.com/office/drawing/2014/main" id="{EBF5E7DC-E21E-43F3-B74F-85C66EEA0E78}"/>
                </a:ext>
              </a:extLst>
            </p:cNvPr>
            <p:cNvSpPr txBox="1"/>
            <p:nvPr/>
          </p:nvSpPr>
          <p:spPr>
            <a:xfrm flipH="1">
              <a:off x="88518" y="2197494"/>
              <a:ext cx="2802058" cy="589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83"/>
              <a:r>
                <a:rPr lang="zh-CN" altLang="en-US" sz="2800" i="1" spc="150" dirty="0">
                  <a:solidFill>
                    <a:srgbClr val="000000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cs typeface="Montserrat Hairline" charset="0"/>
                </a:rPr>
                <a:t>离散序列分析</a:t>
              </a:r>
              <a:endParaRPr lang="en-US" sz="2800" i="1" spc="150" dirty="0">
                <a:solidFill>
                  <a:srgbClr val="0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Montserrat Hairline" charset="0"/>
              </a:endParaRPr>
            </a:p>
          </p:txBody>
        </p:sp>
        <p:sp>
          <p:nvSpPr>
            <p:cNvPr id="45" name="TextBox 13">
              <a:extLst>
                <a:ext uri="{FF2B5EF4-FFF2-40B4-BE49-F238E27FC236}">
                  <a16:creationId xmlns:a16="http://schemas.microsoft.com/office/drawing/2014/main" id="{5D366268-B490-4A0B-975D-D81331FB0CD7}"/>
                </a:ext>
              </a:extLst>
            </p:cNvPr>
            <p:cNvSpPr txBox="1"/>
            <p:nvPr/>
          </p:nvSpPr>
          <p:spPr>
            <a:xfrm flipH="1">
              <a:off x="2309129" y="1526686"/>
              <a:ext cx="2019781" cy="2176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83"/>
              <a:r>
                <a:rPr lang="en-US" sz="11950" spc="150" dirty="0">
                  <a:solidFill>
                    <a:srgbClr val="1879C3"/>
                  </a:solidFill>
                  <a:latin typeface="Montserrat Hairline" charset="0"/>
                  <a:ea typeface="Montserrat Hairline" charset="0"/>
                  <a:cs typeface="Montserrat Hairline" charset="0"/>
                </a:rPr>
                <a:t>/</a:t>
              </a:r>
            </a:p>
          </p:txBody>
        </p:sp>
        <p:sp>
          <p:nvSpPr>
            <p:cNvPr id="49" name="TextBox 17">
              <a:extLst>
                <a:ext uri="{FF2B5EF4-FFF2-40B4-BE49-F238E27FC236}">
                  <a16:creationId xmlns:a16="http://schemas.microsoft.com/office/drawing/2014/main" id="{31560C77-2FF6-4FE3-8F6A-70D1D5486690}"/>
                </a:ext>
              </a:extLst>
            </p:cNvPr>
            <p:cNvSpPr txBox="1"/>
            <p:nvPr/>
          </p:nvSpPr>
          <p:spPr>
            <a:xfrm flipH="1">
              <a:off x="3565003" y="2197494"/>
              <a:ext cx="2813670" cy="589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914083"/>
              <a:r>
                <a:rPr lang="zh-CN" altLang="en-US" sz="2800" i="1" spc="150" dirty="0">
                  <a:solidFill>
                    <a:srgbClr val="000000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cs typeface="Montserrat Hairline" charset="0"/>
                </a:rPr>
                <a:t>语音信号处理</a:t>
              </a:r>
              <a:endParaRPr lang="en-US" altLang="zh-CN" sz="2800" i="1" spc="150" dirty="0">
                <a:solidFill>
                  <a:srgbClr val="0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Montserrat Hairline" charset="0"/>
              </a:endParaRPr>
            </a:p>
          </p:txBody>
        </p:sp>
        <p:sp>
          <p:nvSpPr>
            <p:cNvPr id="51" name="TextBox 19">
              <a:extLst>
                <a:ext uri="{FF2B5EF4-FFF2-40B4-BE49-F238E27FC236}">
                  <a16:creationId xmlns:a16="http://schemas.microsoft.com/office/drawing/2014/main" id="{DB326CCD-3D88-4D7C-8D68-857777E7DEA9}"/>
                </a:ext>
              </a:extLst>
            </p:cNvPr>
            <p:cNvSpPr txBox="1"/>
            <p:nvPr/>
          </p:nvSpPr>
          <p:spPr>
            <a:xfrm flipH="1">
              <a:off x="5531589" y="1526686"/>
              <a:ext cx="2019781" cy="2176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83"/>
              <a:r>
                <a:rPr lang="en-US" sz="11950" spc="150" dirty="0">
                  <a:solidFill>
                    <a:srgbClr val="1879C3"/>
                  </a:solidFill>
                  <a:latin typeface="Montserrat Hairline" charset="0"/>
                  <a:ea typeface="Montserrat Hairline" charset="0"/>
                  <a:cs typeface="Montserrat Hairline" charset="0"/>
                </a:rPr>
                <a:t>/</a:t>
              </a:r>
            </a:p>
          </p:txBody>
        </p:sp>
        <p:sp>
          <p:nvSpPr>
            <p:cNvPr id="58" name="TextBox 20">
              <a:extLst>
                <a:ext uri="{FF2B5EF4-FFF2-40B4-BE49-F238E27FC236}">
                  <a16:creationId xmlns:a16="http://schemas.microsoft.com/office/drawing/2014/main" id="{BEF93E7D-C9CE-4E97-9A58-6BF51282FAF4}"/>
                </a:ext>
              </a:extLst>
            </p:cNvPr>
            <p:cNvSpPr txBox="1"/>
            <p:nvPr/>
          </p:nvSpPr>
          <p:spPr>
            <a:xfrm flipH="1">
              <a:off x="6767680" y="2162339"/>
              <a:ext cx="3148536" cy="1075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914083"/>
              <a:r>
                <a:rPr lang="zh-CN" altLang="en-US" sz="2800" i="1" spc="150" dirty="0">
                  <a:solidFill>
                    <a:srgbClr val="000000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cs typeface="Montserrat Hairline" charset="0"/>
                </a:rPr>
                <a:t>多采样率信号处理</a:t>
              </a:r>
              <a:endParaRPr lang="en-US" altLang="zh-CN" sz="2800" i="1" spc="150" dirty="0">
                <a:solidFill>
                  <a:srgbClr val="0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Montserrat Hairline" charset="0"/>
              </a:endParaRPr>
            </a:p>
          </p:txBody>
        </p:sp>
        <p:sp>
          <p:nvSpPr>
            <p:cNvPr id="59" name="TextBox 20">
              <a:extLst>
                <a:ext uri="{FF2B5EF4-FFF2-40B4-BE49-F238E27FC236}">
                  <a16:creationId xmlns:a16="http://schemas.microsoft.com/office/drawing/2014/main" id="{D686C506-592B-4B46-8B4B-B99942E6C498}"/>
                </a:ext>
              </a:extLst>
            </p:cNvPr>
            <p:cNvSpPr txBox="1"/>
            <p:nvPr/>
          </p:nvSpPr>
          <p:spPr>
            <a:xfrm flipH="1">
              <a:off x="10608535" y="2259694"/>
              <a:ext cx="2019782" cy="589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914083"/>
              <a:r>
                <a:rPr lang="zh-CN" altLang="en-US" sz="2800" i="1" spc="150" dirty="0">
                  <a:solidFill>
                    <a:srgbClr val="000000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  <a:cs typeface="Montserrat Hairline" charset="0"/>
                </a:rPr>
                <a:t>拓展</a:t>
              </a:r>
              <a:endParaRPr lang="en-US" altLang="zh-CN" sz="2800" i="1" spc="150" dirty="0">
                <a:solidFill>
                  <a:srgbClr val="0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Montserrat Hairline" charset="0"/>
              </a:endParaRPr>
            </a:p>
          </p:txBody>
        </p:sp>
        <p:sp>
          <p:nvSpPr>
            <p:cNvPr id="61" name="TextBox 19">
              <a:extLst>
                <a:ext uri="{FF2B5EF4-FFF2-40B4-BE49-F238E27FC236}">
                  <a16:creationId xmlns:a16="http://schemas.microsoft.com/office/drawing/2014/main" id="{D69A94B5-14BD-4588-BFB1-1669E48E4E29}"/>
                </a:ext>
              </a:extLst>
            </p:cNvPr>
            <p:cNvSpPr txBox="1"/>
            <p:nvPr/>
          </p:nvSpPr>
          <p:spPr>
            <a:xfrm flipH="1">
              <a:off x="9253580" y="1526686"/>
              <a:ext cx="2019781" cy="2176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83"/>
              <a:r>
                <a:rPr lang="en-US" sz="11950" spc="150" dirty="0">
                  <a:solidFill>
                    <a:srgbClr val="1879C3"/>
                  </a:solidFill>
                  <a:latin typeface="Montserrat Hairline" charset="0"/>
                  <a:ea typeface="Montserrat Hairline" charset="0"/>
                  <a:cs typeface="Montserrat Hairline" charset="0"/>
                </a:rPr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02698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2E5C79-4A1F-46C2-B26B-8FEBEA52EAD2}"/>
              </a:ext>
            </a:extLst>
          </p:cNvPr>
          <p:cNvSpPr/>
          <p:nvPr/>
        </p:nvSpPr>
        <p:spPr>
          <a:xfrm>
            <a:off x="9083675" y="1584763"/>
            <a:ext cx="3124200" cy="66337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851732-75C2-4C13-A3FA-19194983C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918" y="0"/>
            <a:ext cx="1963082" cy="573074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DE29046-9FFC-4632-936F-A1FBF15B491D}"/>
              </a:ext>
            </a:extLst>
          </p:cNvPr>
          <p:cNvSpPr/>
          <p:nvPr/>
        </p:nvSpPr>
        <p:spPr>
          <a:xfrm>
            <a:off x="5848351" y="5130800"/>
            <a:ext cx="831849" cy="10515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885BAE4-A593-4B7B-8F3B-906EB9835347}"/>
              </a:ext>
            </a:extLst>
          </p:cNvPr>
          <p:cNvSpPr/>
          <p:nvPr/>
        </p:nvSpPr>
        <p:spPr>
          <a:xfrm>
            <a:off x="5848351" y="5235950"/>
            <a:ext cx="2927350" cy="618750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星形: 六角 12">
            <a:extLst>
              <a:ext uri="{FF2B5EF4-FFF2-40B4-BE49-F238E27FC236}">
                <a16:creationId xmlns:a16="http://schemas.microsoft.com/office/drawing/2014/main" id="{88655927-A181-4843-BA2F-CCD53FCA5663}"/>
              </a:ext>
            </a:extLst>
          </p:cNvPr>
          <p:cNvSpPr/>
          <p:nvPr/>
        </p:nvSpPr>
        <p:spPr>
          <a:xfrm>
            <a:off x="338696" y="1349070"/>
            <a:ext cx="491007" cy="567380"/>
          </a:xfrm>
          <a:prstGeom prst="star6">
            <a:avLst>
              <a:gd name="adj" fmla="val 43643"/>
              <a:gd name="hf" fmla="val 115470"/>
            </a:avLst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星形: 六角 13">
            <a:extLst>
              <a:ext uri="{FF2B5EF4-FFF2-40B4-BE49-F238E27FC236}">
                <a16:creationId xmlns:a16="http://schemas.microsoft.com/office/drawing/2014/main" id="{E035C607-0D15-4464-8C1A-0917CC81B4D0}"/>
              </a:ext>
            </a:extLst>
          </p:cNvPr>
          <p:cNvSpPr/>
          <p:nvPr/>
        </p:nvSpPr>
        <p:spPr>
          <a:xfrm>
            <a:off x="632292" y="1460218"/>
            <a:ext cx="394821" cy="456232"/>
          </a:xfrm>
          <a:prstGeom prst="star6">
            <a:avLst>
              <a:gd name="adj" fmla="val 43643"/>
              <a:gd name="hf" fmla="val 11547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C71554EB-B5F9-479C-929D-5D56EBB9A6FF}"/>
              </a:ext>
            </a:extLst>
          </p:cNvPr>
          <p:cNvSpPr txBox="1"/>
          <p:nvPr/>
        </p:nvSpPr>
        <p:spPr>
          <a:xfrm>
            <a:off x="-91258" y="5350598"/>
            <a:ext cx="6615883" cy="230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en-US" sz="14350" b="1" dirty="0">
                <a:solidFill>
                  <a:srgbClr val="FFFFFF">
                    <a:lumMod val="95000"/>
                  </a:srgb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PRAT  2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6B0DAE9F-5516-4E95-B358-BD9F701E2C62}"/>
              </a:ext>
            </a:extLst>
          </p:cNvPr>
          <p:cNvSpPr txBox="1"/>
          <p:nvPr/>
        </p:nvSpPr>
        <p:spPr>
          <a:xfrm>
            <a:off x="356972" y="219131"/>
            <a:ext cx="611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zh-CN" altLang="en-US" sz="4000" i="1" spc="150" dirty="0">
                <a:solidFill>
                  <a:srgbClr val="0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Montserrat Hairline" charset="0"/>
              </a:rPr>
              <a:t>结果分析</a:t>
            </a:r>
            <a:endParaRPr lang="zh-CN" altLang="en-US" sz="4000" b="1" spc="300" dirty="0">
              <a:solidFill>
                <a:srgbClr val="000000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Montserrat" panose="00000500000000000000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FACDB7-6FED-44B1-B22B-731D75264A0D}"/>
              </a:ext>
            </a:extLst>
          </p:cNvPr>
          <p:cNvSpPr/>
          <p:nvPr/>
        </p:nvSpPr>
        <p:spPr>
          <a:xfrm>
            <a:off x="1027113" y="3516734"/>
            <a:ext cx="3412766" cy="1346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ABA69F"/>
              </a:buClr>
              <a:buSzPct val="80000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直接插值后会产生多个频域峰值，声音明显失真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波形呈周期分布，频域峰数就等于插值因子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ABA69F"/>
              </a:buClr>
              <a:buSzPct val="80000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进行低通滤波后与原音频几乎无异。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CE298F-4835-4CD7-9F80-F5C6DE900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671" y="440022"/>
            <a:ext cx="4004905" cy="597795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84193E4-E7F4-4A29-AF9C-57301D5CD007}"/>
              </a:ext>
            </a:extLst>
          </p:cNvPr>
          <p:cNvSpPr/>
          <p:nvPr/>
        </p:nvSpPr>
        <p:spPr>
          <a:xfrm>
            <a:off x="1078065" y="2169827"/>
            <a:ext cx="3412766" cy="1346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ABA69F"/>
              </a:buClr>
              <a:buSzPct val="80000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由于音频采样率通常为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44100Hz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，远大于人声、乐器声的主要频率分量，故抽取后对音频收听效果影响不大，频域波形则依然为偶对称，但向中央延展。</a:t>
            </a:r>
          </a:p>
        </p:txBody>
      </p:sp>
    </p:spTree>
    <p:extLst>
      <p:ext uri="{BB962C8B-B14F-4D97-AF65-F5344CB8AC3E}">
        <p14:creationId xmlns:p14="http://schemas.microsoft.com/office/powerpoint/2010/main" val="1376455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>
            <a:extLst>
              <a:ext uri="{FF2B5EF4-FFF2-40B4-BE49-F238E27FC236}">
                <a16:creationId xmlns:a16="http://schemas.microsoft.com/office/drawing/2014/main" id="{EAEE9109-82FA-4F8C-A7D4-246214073642}"/>
              </a:ext>
            </a:extLst>
          </p:cNvPr>
          <p:cNvSpPr txBox="1"/>
          <p:nvPr/>
        </p:nvSpPr>
        <p:spPr>
          <a:xfrm rot="16200000">
            <a:off x="-6249634" y="-627233"/>
            <a:ext cx="1117926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en-US" sz="14350" b="1" dirty="0">
                <a:solidFill>
                  <a:srgbClr val="FFFFFF">
                    <a:lumMod val="95000"/>
                  </a:srgb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Research content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89D66CB-023B-49E3-B507-8E2E53256AB5}"/>
              </a:ext>
            </a:extLst>
          </p:cNvPr>
          <p:cNvSpPr txBox="1"/>
          <p:nvPr/>
        </p:nvSpPr>
        <p:spPr>
          <a:xfrm>
            <a:off x="3357843" y="2697447"/>
            <a:ext cx="21379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zh-CN" altLang="en-US" sz="6900" b="1" spc="300" dirty="0">
                <a:solidFill>
                  <a:srgbClr val="0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Montserrat" panose="00000500000000000000" charset="0"/>
              </a:rPr>
              <a:t>相关拓展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75EFC21C-40CE-4E76-90F2-CE60223EE441}"/>
              </a:ext>
            </a:extLst>
          </p:cNvPr>
          <p:cNvSpPr txBox="1"/>
          <p:nvPr/>
        </p:nvSpPr>
        <p:spPr>
          <a:xfrm>
            <a:off x="3357843" y="2425364"/>
            <a:ext cx="3093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zh-CN" altLang="en-US" sz="1400" spc="300" dirty="0">
                <a:solidFill>
                  <a:srgbClr val="00000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Montserrat" panose="00000500000000000000" charset="0"/>
              </a:rPr>
              <a:t>点击这里修改</a:t>
            </a:r>
            <a:r>
              <a:rPr lang="zh-CN" altLang="en-US" sz="1400" spc="3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粗黑宋简体" panose="02000000000000000000" pitchFamily="2" charset="-122"/>
                <a:ea typeface="方正粗黑宋简体" panose="02000000000000000000" pitchFamily="2" charset="-122"/>
                <a:cs typeface="Montserrat" panose="00000500000000000000" charset="0"/>
              </a:rPr>
              <a:t>标题</a:t>
            </a:r>
            <a:endParaRPr lang="en-US" sz="1400" spc="3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粗黑宋简体" panose="02000000000000000000" pitchFamily="2" charset="-122"/>
              <a:ea typeface="方正粗黑宋简体" panose="02000000000000000000" pitchFamily="2" charset="-122"/>
              <a:cs typeface="Montserrat Extra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18E59D-26AF-4BB3-9C7E-69423434250E}"/>
              </a:ext>
            </a:extLst>
          </p:cNvPr>
          <p:cNvSpPr/>
          <p:nvPr/>
        </p:nvSpPr>
        <p:spPr>
          <a:xfrm>
            <a:off x="3357843" y="4847425"/>
            <a:ext cx="1709521" cy="54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83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13" name="Shape 2608">
            <a:extLst>
              <a:ext uri="{FF2B5EF4-FFF2-40B4-BE49-F238E27FC236}">
                <a16:creationId xmlns:a16="http://schemas.microsoft.com/office/drawing/2014/main" id="{BDCF205A-FEE8-49A2-81A3-55A850930DD0}"/>
              </a:ext>
            </a:extLst>
          </p:cNvPr>
          <p:cNvSpPr/>
          <p:nvPr/>
        </p:nvSpPr>
        <p:spPr>
          <a:xfrm>
            <a:off x="5361710" y="3005224"/>
            <a:ext cx="558655" cy="457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rgbClr val="1879C3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D7AA4F-2459-490D-BC70-7AC8C1250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918" y="0"/>
            <a:ext cx="1963082" cy="57307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DC92825-17B0-44BD-88EC-42416CBE9DC4}"/>
              </a:ext>
            </a:extLst>
          </p:cNvPr>
          <p:cNvSpPr/>
          <p:nvPr/>
        </p:nvSpPr>
        <p:spPr>
          <a:xfrm>
            <a:off x="7615931" y="1843130"/>
            <a:ext cx="3953624" cy="2361813"/>
          </a:xfrm>
          <a:prstGeom prst="rect">
            <a:avLst/>
          </a:prstGeom>
          <a:noFill/>
          <a:ln w="28575">
            <a:solidFill>
              <a:srgbClr val="197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DFB05D-308B-4FCC-8921-D98D544BE8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831" r="1460" b="17807"/>
          <a:stretch/>
        </p:blipFill>
        <p:spPr>
          <a:xfrm>
            <a:off x="6889316" y="2221045"/>
            <a:ext cx="4259987" cy="239624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455B58-80FD-4018-AFC0-7132F9FC8EF9}"/>
              </a:ext>
            </a:extLst>
          </p:cNvPr>
          <p:cNvSpPr/>
          <p:nvPr/>
        </p:nvSpPr>
        <p:spPr>
          <a:xfrm>
            <a:off x="6880195" y="2255475"/>
            <a:ext cx="4259988" cy="2395708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331033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1AE4F6-D33F-4350-994B-23187B264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75" y="2017263"/>
            <a:ext cx="5930007" cy="3335629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89DD3BC2-AB67-4D55-85F8-7DC548D414C0}"/>
              </a:ext>
            </a:extLst>
          </p:cNvPr>
          <p:cNvSpPr txBox="1"/>
          <p:nvPr/>
        </p:nvSpPr>
        <p:spPr>
          <a:xfrm>
            <a:off x="6683957" y="1907875"/>
            <a:ext cx="415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FFT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频谱分析及滤波器设计的应用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7623A81-6C5D-429F-BFDC-F9A2FF5CF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0494" y="2521033"/>
            <a:ext cx="5163845" cy="625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相关技术，广泛应用于语音、视频信号处理等软件中。如达芬奇、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Adobe Premiere Pro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8E6DEBF-2F39-4DFA-A7E3-55CC067C120D}"/>
              </a:ext>
            </a:extLst>
          </p:cNvPr>
          <p:cNvCxnSpPr>
            <a:cxnSpLocks/>
          </p:cNvCxnSpPr>
          <p:nvPr/>
        </p:nvCxnSpPr>
        <p:spPr>
          <a:xfrm flipH="1">
            <a:off x="2433532" y="2017263"/>
            <a:ext cx="461475" cy="8488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梯形 4">
            <a:extLst>
              <a:ext uri="{FF2B5EF4-FFF2-40B4-BE49-F238E27FC236}">
                <a16:creationId xmlns:a16="http://schemas.microsoft.com/office/drawing/2014/main" id="{3C35E99C-6125-40FD-B296-05E6369AF2BE}"/>
              </a:ext>
            </a:extLst>
          </p:cNvPr>
          <p:cNvSpPr/>
          <p:nvPr/>
        </p:nvSpPr>
        <p:spPr>
          <a:xfrm rot="14133427">
            <a:off x="1010813" y="-861304"/>
            <a:ext cx="3204449" cy="2882122"/>
          </a:xfrm>
          <a:custGeom>
            <a:avLst/>
            <a:gdLst>
              <a:gd name="connsiteX0" fmla="*/ 0 w 4267200"/>
              <a:gd name="connsiteY0" fmla="*/ 4191000 h 4191000"/>
              <a:gd name="connsiteX1" fmla="*/ 1047750 w 4267200"/>
              <a:gd name="connsiteY1" fmla="*/ 0 h 4191000"/>
              <a:gd name="connsiteX2" fmla="*/ 3219450 w 4267200"/>
              <a:gd name="connsiteY2" fmla="*/ 0 h 4191000"/>
              <a:gd name="connsiteX3" fmla="*/ 4267200 w 4267200"/>
              <a:gd name="connsiteY3" fmla="*/ 4191000 h 4191000"/>
              <a:gd name="connsiteX4" fmla="*/ 0 w 4267200"/>
              <a:gd name="connsiteY4" fmla="*/ 4191000 h 4191000"/>
              <a:gd name="connsiteX0" fmla="*/ 0 w 4267200"/>
              <a:gd name="connsiteY0" fmla="*/ 4838700 h 4838700"/>
              <a:gd name="connsiteX1" fmla="*/ 1190625 w 4267200"/>
              <a:gd name="connsiteY1" fmla="*/ 0 h 4838700"/>
              <a:gd name="connsiteX2" fmla="*/ 3219450 w 4267200"/>
              <a:gd name="connsiteY2" fmla="*/ 647700 h 4838700"/>
              <a:gd name="connsiteX3" fmla="*/ 4267200 w 4267200"/>
              <a:gd name="connsiteY3" fmla="*/ 4838700 h 4838700"/>
              <a:gd name="connsiteX4" fmla="*/ 0 w 4267200"/>
              <a:gd name="connsiteY4" fmla="*/ 4838700 h 4838700"/>
              <a:gd name="connsiteX0" fmla="*/ 0 w 5657850"/>
              <a:gd name="connsiteY0" fmla="*/ 4838700 h 4838700"/>
              <a:gd name="connsiteX1" fmla="*/ 1190625 w 5657850"/>
              <a:gd name="connsiteY1" fmla="*/ 0 h 4838700"/>
              <a:gd name="connsiteX2" fmla="*/ 5657850 w 5657850"/>
              <a:gd name="connsiteY2" fmla="*/ 19050 h 4838700"/>
              <a:gd name="connsiteX3" fmla="*/ 4267200 w 5657850"/>
              <a:gd name="connsiteY3" fmla="*/ 4838700 h 4838700"/>
              <a:gd name="connsiteX4" fmla="*/ 0 w 5657850"/>
              <a:gd name="connsiteY4" fmla="*/ 4838700 h 4838700"/>
              <a:gd name="connsiteX0" fmla="*/ 0 w 5657850"/>
              <a:gd name="connsiteY0" fmla="*/ 4838700 h 4838700"/>
              <a:gd name="connsiteX1" fmla="*/ 1190625 w 5657850"/>
              <a:gd name="connsiteY1" fmla="*/ 0 h 4838700"/>
              <a:gd name="connsiteX2" fmla="*/ 5657850 w 5657850"/>
              <a:gd name="connsiteY2" fmla="*/ 19050 h 4838700"/>
              <a:gd name="connsiteX3" fmla="*/ 5562600 w 5657850"/>
              <a:gd name="connsiteY3" fmla="*/ 3295650 h 4838700"/>
              <a:gd name="connsiteX4" fmla="*/ 0 w 5657850"/>
              <a:gd name="connsiteY4" fmla="*/ 4838700 h 4838700"/>
              <a:gd name="connsiteX0" fmla="*/ 0 w 6219825"/>
              <a:gd name="connsiteY0" fmla="*/ 4276725 h 4276725"/>
              <a:gd name="connsiteX1" fmla="*/ 1752600 w 6219825"/>
              <a:gd name="connsiteY1" fmla="*/ 0 h 4276725"/>
              <a:gd name="connsiteX2" fmla="*/ 6219825 w 6219825"/>
              <a:gd name="connsiteY2" fmla="*/ 19050 h 4276725"/>
              <a:gd name="connsiteX3" fmla="*/ 6124575 w 6219825"/>
              <a:gd name="connsiteY3" fmla="*/ 3295650 h 4276725"/>
              <a:gd name="connsiteX4" fmla="*/ 0 w 6219825"/>
              <a:gd name="connsiteY4" fmla="*/ 4276725 h 4276725"/>
              <a:gd name="connsiteX0" fmla="*/ 0 w 6219825"/>
              <a:gd name="connsiteY0" fmla="*/ 4276725 h 4276725"/>
              <a:gd name="connsiteX1" fmla="*/ 1752600 w 6219825"/>
              <a:gd name="connsiteY1" fmla="*/ 0 h 4276725"/>
              <a:gd name="connsiteX2" fmla="*/ 6219825 w 6219825"/>
              <a:gd name="connsiteY2" fmla="*/ 19050 h 4276725"/>
              <a:gd name="connsiteX3" fmla="*/ 6181725 w 6219825"/>
              <a:gd name="connsiteY3" fmla="*/ 2914650 h 4276725"/>
              <a:gd name="connsiteX4" fmla="*/ 0 w 6219825"/>
              <a:gd name="connsiteY4" fmla="*/ 4276725 h 4276725"/>
              <a:gd name="connsiteX0" fmla="*/ 0 w 5867400"/>
              <a:gd name="connsiteY0" fmla="*/ 3038475 h 3038475"/>
              <a:gd name="connsiteX1" fmla="*/ 1400175 w 5867400"/>
              <a:gd name="connsiteY1" fmla="*/ 0 h 3038475"/>
              <a:gd name="connsiteX2" fmla="*/ 5867400 w 5867400"/>
              <a:gd name="connsiteY2" fmla="*/ 19050 h 3038475"/>
              <a:gd name="connsiteX3" fmla="*/ 5829300 w 5867400"/>
              <a:gd name="connsiteY3" fmla="*/ 2914650 h 3038475"/>
              <a:gd name="connsiteX4" fmla="*/ 0 w 5867400"/>
              <a:gd name="connsiteY4" fmla="*/ 3038475 h 3038475"/>
              <a:gd name="connsiteX0" fmla="*/ 0 w 5867400"/>
              <a:gd name="connsiteY0" fmla="*/ 3019425 h 3019425"/>
              <a:gd name="connsiteX1" fmla="*/ 1171575 w 5867400"/>
              <a:gd name="connsiteY1" fmla="*/ 0 h 3019425"/>
              <a:gd name="connsiteX2" fmla="*/ 5867400 w 5867400"/>
              <a:gd name="connsiteY2" fmla="*/ 0 h 3019425"/>
              <a:gd name="connsiteX3" fmla="*/ 5829300 w 5867400"/>
              <a:gd name="connsiteY3" fmla="*/ 2895600 h 3019425"/>
              <a:gd name="connsiteX4" fmla="*/ 0 w 5867400"/>
              <a:gd name="connsiteY4" fmla="*/ 3019425 h 3019425"/>
              <a:gd name="connsiteX0" fmla="*/ 0 w 6267450"/>
              <a:gd name="connsiteY0" fmla="*/ 2952750 h 2952750"/>
              <a:gd name="connsiteX1" fmla="*/ 1571625 w 6267450"/>
              <a:gd name="connsiteY1" fmla="*/ 0 h 2952750"/>
              <a:gd name="connsiteX2" fmla="*/ 6267450 w 6267450"/>
              <a:gd name="connsiteY2" fmla="*/ 0 h 2952750"/>
              <a:gd name="connsiteX3" fmla="*/ 6229350 w 6267450"/>
              <a:gd name="connsiteY3" fmla="*/ 2895600 h 2952750"/>
              <a:gd name="connsiteX4" fmla="*/ 0 w 6267450"/>
              <a:gd name="connsiteY4" fmla="*/ 2952750 h 2952750"/>
              <a:gd name="connsiteX0" fmla="*/ 0 w 6276975"/>
              <a:gd name="connsiteY0" fmla="*/ 2952750 h 4257675"/>
              <a:gd name="connsiteX1" fmla="*/ 1571625 w 6276975"/>
              <a:gd name="connsiteY1" fmla="*/ 0 h 4257675"/>
              <a:gd name="connsiteX2" fmla="*/ 6267450 w 6276975"/>
              <a:gd name="connsiteY2" fmla="*/ 0 h 4257675"/>
              <a:gd name="connsiteX3" fmla="*/ 6276975 w 6276975"/>
              <a:gd name="connsiteY3" fmla="*/ 4257675 h 4257675"/>
              <a:gd name="connsiteX4" fmla="*/ 0 w 6276975"/>
              <a:gd name="connsiteY4" fmla="*/ 2952750 h 4257675"/>
              <a:gd name="connsiteX0" fmla="*/ 0 w 5495925"/>
              <a:gd name="connsiteY0" fmla="*/ 4257675 h 4257675"/>
              <a:gd name="connsiteX1" fmla="*/ 790575 w 5495925"/>
              <a:gd name="connsiteY1" fmla="*/ 0 h 4257675"/>
              <a:gd name="connsiteX2" fmla="*/ 5486400 w 5495925"/>
              <a:gd name="connsiteY2" fmla="*/ 0 h 4257675"/>
              <a:gd name="connsiteX3" fmla="*/ 5495925 w 5495925"/>
              <a:gd name="connsiteY3" fmla="*/ 4257675 h 4257675"/>
              <a:gd name="connsiteX4" fmla="*/ 0 w 5495925"/>
              <a:gd name="connsiteY4" fmla="*/ 4257675 h 4257675"/>
              <a:gd name="connsiteX0" fmla="*/ 0 w 5495925"/>
              <a:gd name="connsiteY0" fmla="*/ 4257675 h 4257675"/>
              <a:gd name="connsiteX1" fmla="*/ 1304925 w 5495925"/>
              <a:gd name="connsiteY1" fmla="*/ 38100 h 4257675"/>
              <a:gd name="connsiteX2" fmla="*/ 5486400 w 5495925"/>
              <a:gd name="connsiteY2" fmla="*/ 0 h 4257675"/>
              <a:gd name="connsiteX3" fmla="*/ 5495925 w 5495925"/>
              <a:gd name="connsiteY3" fmla="*/ 4257675 h 4257675"/>
              <a:gd name="connsiteX4" fmla="*/ 0 w 5495925"/>
              <a:gd name="connsiteY4" fmla="*/ 4257675 h 4257675"/>
              <a:gd name="connsiteX0" fmla="*/ 0 w 5124450"/>
              <a:gd name="connsiteY0" fmla="*/ 4295775 h 4295775"/>
              <a:gd name="connsiteX1" fmla="*/ 933450 w 5124450"/>
              <a:gd name="connsiteY1" fmla="*/ 38100 h 4295775"/>
              <a:gd name="connsiteX2" fmla="*/ 5114925 w 5124450"/>
              <a:gd name="connsiteY2" fmla="*/ 0 h 4295775"/>
              <a:gd name="connsiteX3" fmla="*/ 5124450 w 5124450"/>
              <a:gd name="connsiteY3" fmla="*/ 4257675 h 4295775"/>
              <a:gd name="connsiteX4" fmla="*/ 0 w 5124450"/>
              <a:gd name="connsiteY4" fmla="*/ 4295775 h 4295775"/>
              <a:gd name="connsiteX0" fmla="*/ 0 w 5448300"/>
              <a:gd name="connsiteY0" fmla="*/ 4305300 h 4305300"/>
              <a:gd name="connsiteX1" fmla="*/ 1257300 w 5448300"/>
              <a:gd name="connsiteY1" fmla="*/ 38100 h 4305300"/>
              <a:gd name="connsiteX2" fmla="*/ 5438775 w 5448300"/>
              <a:gd name="connsiteY2" fmla="*/ 0 h 4305300"/>
              <a:gd name="connsiteX3" fmla="*/ 5448300 w 5448300"/>
              <a:gd name="connsiteY3" fmla="*/ 4257675 h 4305300"/>
              <a:gd name="connsiteX4" fmla="*/ 0 w 5448300"/>
              <a:gd name="connsiteY4" fmla="*/ 4305300 h 4305300"/>
              <a:gd name="connsiteX0" fmla="*/ 0 w 5448300"/>
              <a:gd name="connsiteY0" fmla="*/ 4333875 h 4333875"/>
              <a:gd name="connsiteX1" fmla="*/ 2057400 w 5448300"/>
              <a:gd name="connsiteY1" fmla="*/ 0 h 4333875"/>
              <a:gd name="connsiteX2" fmla="*/ 5438775 w 5448300"/>
              <a:gd name="connsiteY2" fmla="*/ 28575 h 4333875"/>
              <a:gd name="connsiteX3" fmla="*/ 5448300 w 5448300"/>
              <a:gd name="connsiteY3" fmla="*/ 4286250 h 4333875"/>
              <a:gd name="connsiteX4" fmla="*/ 0 w 5448300"/>
              <a:gd name="connsiteY4" fmla="*/ 4333875 h 4333875"/>
              <a:gd name="connsiteX0" fmla="*/ 0 w 5438775"/>
              <a:gd name="connsiteY0" fmla="*/ 4333875 h 4333875"/>
              <a:gd name="connsiteX1" fmla="*/ 2057400 w 5438775"/>
              <a:gd name="connsiteY1" fmla="*/ 0 h 4333875"/>
              <a:gd name="connsiteX2" fmla="*/ 5438775 w 5438775"/>
              <a:gd name="connsiteY2" fmla="*/ 28575 h 4333875"/>
              <a:gd name="connsiteX3" fmla="*/ 5438775 w 5438775"/>
              <a:gd name="connsiteY3" fmla="*/ 4333875 h 4333875"/>
              <a:gd name="connsiteX4" fmla="*/ 0 w 5438775"/>
              <a:gd name="connsiteY4" fmla="*/ 4333875 h 4333875"/>
              <a:gd name="connsiteX0" fmla="*/ 0 w 5467350"/>
              <a:gd name="connsiteY0" fmla="*/ 4333875 h 4352925"/>
              <a:gd name="connsiteX1" fmla="*/ 2057400 w 5467350"/>
              <a:gd name="connsiteY1" fmla="*/ 0 h 4352925"/>
              <a:gd name="connsiteX2" fmla="*/ 5438775 w 5467350"/>
              <a:gd name="connsiteY2" fmla="*/ 28575 h 4352925"/>
              <a:gd name="connsiteX3" fmla="*/ 5467350 w 5467350"/>
              <a:gd name="connsiteY3" fmla="*/ 4352925 h 4352925"/>
              <a:gd name="connsiteX4" fmla="*/ 0 w 5467350"/>
              <a:gd name="connsiteY4" fmla="*/ 4333875 h 4352925"/>
              <a:gd name="connsiteX0" fmla="*/ 335098 w 3409950"/>
              <a:gd name="connsiteY0" fmla="*/ 445235 h 4352925"/>
              <a:gd name="connsiteX1" fmla="*/ 0 w 3409950"/>
              <a:gd name="connsiteY1" fmla="*/ 0 h 4352925"/>
              <a:gd name="connsiteX2" fmla="*/ 3381375 w 3409950"/>
              <a:gd name="connsiteY2" fmla="*/ 28575 h 4352925"/>
              <a:gd name="connsiteX3" fmla="*/ 3409950 w 3409950"/>
              <a:gd name="connsiteY3" fmla="*/ 4352925 h 4352925"/>
              <a:gd name="connsiteX4" fmla="*/ 335098 w 3409950"/>
              <a:gd name="connsiteY4" fmla="*/ 445235 h 4352925"/>
              <a:gd name="connsiteX0" fmla="*/ 3409950 w 3409950"/>
              <a:gd name="connsiteY0" fmla="*/ 4352925 h 4352925"/>
              <a:gd name="connsiteX1" fmla="*/ 0 w 3409950"/>
              <a:gd name="connsiteY1" fmla="*/ 0 h 4352925"/>
              <a:gd name="connsiteX2" fmla="*/ 3381375 w 3409950"/>
              <a:gd name="connsiteY2" fmla="*/ 28575 h 4352925"/>
              <a:gd name="connsiteX3" fmla="*/ 3409950 w 3409950"/>
              <a:gd name="connsiteY3" fmla="*/ 4352925 h 4352925"/>
              <a:gd name="connsiteX0" fmla="*/ 1703528 w 3381375"/>
              <a:gd name="connsiteY0" fmla="*/ 2795549 h 2795549"/>
              <a:gd name="connsiteX1" fmla="*/ 0 w 3381375"/>
              <a:gd name="connsiteY1" fmla="*/ 0 h 2795549"/>
              <a:gd name="connsiteX2" fmla="*/ 3381375 w 3381375"/>
              <a:gd name="connsiteY2" fmla="*/ 28575 h 2795549"/>
              <a:gd name="connsiteX3" fmla="*/ 1703528 w 3381375"/>
              <a:gd name="connsiteY3" fmla="*/ 2795549 h 2795549"/>
              <a:gd name="connsiteX0" fmla="*/ 1703528 w 3411893"/>
              <a:gd name="connsiteY0" fmla="*/ 2795549 h 2795549"/>
              <a:gd name="connsiteX1" fmla="*/ 0 w 3411893"/>
              <a:gd name="connsiteY1" fmla="*/ 0 h 2795549"/>
              <a:gd name="connsiteX2" fmla="*/ 3411893 w 3411893"/>
              <a:gd name="connsiteY2" fmla="*/ 118803 h 2795549"/>
              <a:gd name="connsiteX3" fmla="*/ 1703528 w 3411893"/>
              <a:gd name="connsiteY3" fmla="*/ 2795549 h 2795549"/>
              <a:gd name="connsiteX0" fmla="*/ 1935417 w 3411893"/>
              <a:gd name="connsiteY0" fmla="*/ 2238494 h 2238494"/>
              <a:gd name="connsiteX1" fmla="*/ 0 w 3411893"/>
              <a:gd name="connsiteY1" fmla="*/ 0 h 2238494"/>
              <a:gd name="connsiteX2" fmla="*/ 3411893 w 3411893"/>
              <a:gd name="connsiteY2" fmla="*/ 118803 h 2238494"/>
              <a:gd name="connsiteX3" fmla="*/ 1935417 w 3411893"/>
              <a:gd name="connsiteY3" fmla="*/ 2238494 h 2238494"/>
              <a:gd name="connsiteX0" fmla="*/ 1977612 w 3411893"/>
              <a:gd name="connsiteY0" fmla="*/ 2244333 h 2244333"/>
              <a:gd name="connsiteX1" fmla="*/ 0 w 3411893"/>
              <a:gd name="connsiteY1" fmla="*/ 0 h 2244333"/>
              <a:gd name="connsiteX2" fmla="*/ 3411893 w 3411893"/>
              <a:gd name="connsiteY2" fmla="*/ 118803 h 2244333"/>
              <a:gd name="connsiteX3" fmla="*/ 1977612 w 3411893"/>
              <a:gd name="connsiteY3" fmla="*/ 2244333 h 2244333"/>
              <a:gd name="connsiteX0" fmla="*/ 1606798 w 3041079"/>
              <a:gd name="connsiteY0" fmla="*/ 2717661 h 2717661"/>
              <a:gd name="connsiteX1" fmla="*/ 0 w 3041079"/>
              <a:gd name="connsiteY1" fmla="*/ 0 h 2717661"/>
              <a:gd name="connsiteX2" fmla="*/ 3041079 w 3041079"/>
              <a:gd name="connsiteY2" fmla="*/ 592131 h 2717661"/>
              <a:gd name="connsiteX3" fmla="*/ 1606798 w 3041079"/>
              <a:gd name="connsiteY3" fmla="*/ 2717661 h 2717661"/>
              <a:gd name="connsiteX0" fmla="*/ 1092178 w 2526459"/>
              <a:gd name="connsiteY0" fmla="*/ 2272329 h 2272329"/>
              <a:gd name="connsiteX1" fmla="*/ 0 w 2526459"/>
              <a:gd name="connsiteY1" fmla="*/ 0 h 2272329"/>
              <a:gd name="connsiteX2" fmla="*/ 2526459 w 2526459"/>
              <a:gd name="connsiteY2" fmla="*/ 146799 h 2272329"/>
              <a:gd name="connsiteX3" fmla="*/ 1092178 w 2526459"/>
              <a:gd name="connsiteY3" fmla="*/ 2272329 h 227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6459" h="2272329">
                <a:moveTo>
                  <a:pt x="1092178" y="2272329"/>
                </a:moveTo>
                <a:lnTo>
                  <a:pt x="0" y="0"/>
                </a:lnTo>
                <a:lnTo>
                  <a:pt x="2526459" y="146799"/>
                </a:lnTo>
                <a:lnTo>
                  <a:pt x="1092178" y="2272329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l="-52712" t="-2580" r="-22564" b="-54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梯形 4">
            <a:extLst>
              <a:ext uri="{FF2B5EF4-FFF2-40B4-BE49-F238E27FC236}">
                <a16:creationId xmlns:a16="http://schemas.microsoft.com/office/drawing/2014/main" id="{CE8F1BE6-7F98-49E6-A102-52C90628751B}"/>
              </a:ext>
            </a:extLst>
          </p:cNvPr>
          <p:cNvSpPr/>
          <p:nvPr/>
        </p:nvSpPr>
        <p:spPr>
          <a:xfrm rot="15343976">
            <a:off x="-345685" y="2347133"/>
            <a:ext cx="3784524" cy="1635612"/>
          </a:xfrm>
          <a:custGeom>
            <a:avLst/>
            <a:gdLst>
              <a:gd name="connsiteX0" fmla="*/ 0 w 4267200"/>
              <a:gd name="connsiteY0" fmla="*/ 4191000 h 4191000"/>
              <a:gd name="connsiteX1" fmla="*/ 1047750 w 4267200"/>
              <a:gd name="connsiteY1" fmla="*/ 0 h 4191000"/>
              <a:gd name="connsiteX2" fmla="*/ 3219450 w 4267200"/>
              <a:gd name="connsiteY2" fmla="*/ 0 h 4191000"/>
              <a:gd name="connsiteX3" fmla="*/ 4267200 w 4267200"/>
              <a:gd name="connsiteY3" fmla="*/ 4191000 h 4191000"/>
              <a:gd name="connsiteX4" fmla="*/ 0 w 4267200"/>
              <a:gd name="connsiteY4" fmla="*/ 4191000 h 4191000"/>
              <a:gd name="connsiteX0" fmla="*/ 0 w 4267200"/>
              <a:gd name="connsiteY0" fmla="*/ 4838700 h 4838700"/>
              <a:gd name="connsiteX1" fmla="*/ 1190625 w 4267200"/>
              <a:gd name="connsiteY1" fmla="*/ 0 h 4838700"/>
              <a:gd name="connsiteX2" fmla="*/ 3219450 w 4267200"/>
              <a:gd name="connsiteY2" fmla="*/ 647700 h 4838700"/>
              <a:gd name="connsiteX3" fmla="*/ 4267200 w 4267200"/>
              <a:gd name="connsiteY3" fmla="*/ 4838700 h 4838700"/>
              <a:gd name="connsiteX4" fmla="*/ 0 w 4267200"/>
              <a:gd name="connsiteY4" fmla="*/ 4838700 h 4838700"/>
              <a:gd name="connsiteX0" fmla="*/ 0 w 5657850"/>
              <a:gd name="connsiteY0" fmla="*/ 4838700 h 4838700"/>
              <a:gd name="connsiteX1" fmla="*/ 1190625 w 5657850"/>
              <a:gd name="connsiteY1" fmla="*/ 0 h 4838700"/>
              <a:gd name="connsiteX2" fmla="*/ 5657850 w 5657850"/>
              <a:gd name="connsiteY2" fmla="*/ 19050 h 4838700"/>
              <a:gd name="connsiteX3" fmla="*/ 4267200 w 5657850"/>
              <a:gd name="connsiteY3" fmla="*/ 4838700 h 4838700"/>
              <a:gd name="connsiteX4" fmla="*/ 0 w 5657850"/>
              <a:gd name="connsiteY4" fmla="*/ 4838700 h 4838700"/>
              <a:gd name="connsiteX0" fmla="*/ 0 w 5657850"/>
              <a:gd name="connsiteY0" fmla="*/ 4838700 h 4838700"/>
              <a:gd name="connsiteX1" fmla="*/ 1190625 w 5657850"/>
              <a:gd name="connsiteY1" fmla="*/ 0 h 4838700"/>
              <a:gd name="connsiteX2" fmla="*/ 5657850 w 5657850"/>
              <a:gd name="connsiteY2" fmla="*/ 19050 h 4838700"/>
              <a:gd name="connsiteX3" fmla="*/ 5562600 w 5657850"/>
              <a:gd name="connsiteY3" fmla="*/ 3295650 h 4838700"/>
              <a:gd name="connsiteX4" fmla="*/ 0 w 5657850"/>
              <a:gd name="connsiteY4" fmla="*/ 4838700 h 4838700"/>
              <a:gd name="connsiteX0" fmla="*/ 0 w 6219825"/>
              <a:gd name="connsiteY0" fmla="*/ 4276725 h 4276725"/>
              <a:gd name="connsiteX1" fmla="*/ 1752600 w 6219825"/>
              <a:gd name="connsiteY1" fmla="*/ 0 h 4276725"/>
              <a:gd name="connsiteX2" fmla="*/ 6219825 w 6219825"/>
              <a:gd name="connsiteY2" fmla="*/ 19050 h 4276725"/>
              <a:gd name="connsiteX3" fmla="*/ 6124575 w 6219825"/>
              <a:gd name="connsiteY3" fmla="*/ 3295650 h 4276725"/>
              <a:gd name="connsiteX4" fmla="*/ 0 w 6219825"/>
              <a:gd name="connsiteY4" fmla="*/ 4276725 h 4276725"/>
              <a:gd name="connsiteX0" fmla="*/ 0 w 6219825"/>
              <a:gd name="connsiteY0" fmla="*/ 4276725 h 4276725"/>
              <a:gd name="connsiteX1" fmla="*/ 1752600 w 6219825"/>
              <a:gd name="connsiteY1" fmla="*/ 0 h 4276725"/>
              <a:gd name="connsiteX2" fmla="*/ 6219825 w 6219825"/>
              <a:gd name="connsiteY2" fmla="*/ 19050 h 4276725"/>
              <a:gd name="connsiteX3" fmla="*/ 6181725 w 6219825"/>
              <a:gd name="connsiteY3" fmla="*/ 2914650 h 4276725"/>
              <a:gd name="connsiteX4" fmla="*/ 0 w 6219825"/>
              <a:gd name="connsiteY4" fmla="*/ 4276725 h 4276725"/>
              <a:gd name="connsiteX0" fmla="*/ 0 w 5867400"/>
              <a:gd name="connsiteY0" fmla="*/ 3038475 h 3038475"/>
              <a:gd name="connsiteX1" fmla="*/ 1400175 w 5867400"/>
              <a:gd name="connsiteY1" fmla="*/ 0 h 3038475"/>
              <a:gd name="connsiteX2" fmla="*/ 5867400 w 5867400"/>
              <a:gd name="connsiteY2" fmla="*/ 19050 h 3038475"/>
              <a:gd name="connsiteX3" fmla="*/ 5829300 w 5867400"/>
              <a:gd name="connsiteY3" fmla="*/ 2914650 h 3038475"/>
              <a:gd name="connsiteX4" fmla="*/ 0 w 5867400"/>
              <a:gd name="connsiteY4" fmla="*/ 3038475 h 3038475"/>
              <a:gd name="connsiteX0" fmla="*/ 0 w 5867400"/>
              <a:gd name="connsiteY0" fmla="*/ 3019425 h 3019425"/>
              <a:gd name="connsiteX1" fmla="*/ 1171575 w 5867400"/>
              <a:gd name="connsiteY1" fmla="*/ 0 h 3019425"/>
              <a:gd name="connsiteX2" fmla="*/ 5867400 w 5867400"/>
              <a:gd name="connsiteY2" fmla="*/ 0 h 3019425"/>
              <a:gd name="connsiteX3" fmla="*/ 5829300 w 5867400"/>
              <a:gd name="connsiteY3" fmla="*/ 2895600 h 3019425"/>
              <a:gd name="connsiteX4" fmla="*/ 0 w 5867400"/>
              <a:gd name="connsiteY4" fmla="*/ 3019425 h 3019425"/>
              <a:gd name="connsiteX0" fmla="*/ 0 w 6267450"/>
              <a:gd name="connsiteY0" fmla="*/ 2952750 h 2952750"/>
              <a:gd name="connsiteX1" fmla="*/ 1571625 w 6267450"/>
              <a:gd name="connsiteY1" fmla="*/ 0 h 2952750"/>
              <a:gd name="connsiteX2" fmla="*/ 6267450 w 6267450"/>
              <a:gd name="connsiteY2" fmla="*/ 0 h 2952750"/>
              <a:gd name="connsiteX3" fmla="*/ 6229350 w 6267450"/>
              <a:gd name="connsiteY3" fmla="*/ 2895600 h 2952750"/>
              <a:gd name="connsiteX4" fmla="*/ 0 w 6267450"/>
              <a:gd name="connsiteY4" fmla="*/ 2952750 h 2952750"/>
              <a:gd name="connsiteX0" fmla="*/ 0 w 6276975"/>
              <a:gd name="connsiteY0" fmla="*/ 2952750 h 4257675"/>
              <a:gd name="connsiteX1" fmla="*/ 1571625 w 6276975"/>
              <a:gd name="connsiteY1" fmla="*/ 0 h 4257675"/>
              <a:gd name="connsiteX2" fmla="*/ 6267450 w 6276975"/>
              <a:gd name="connsiteY2" fmla="*/ 0 h 4257675"/>
              <a:gd name="connsiteX3" fmla="*/ 6276975 w 6276975"/>
              <a:gd name="connsiteY3" fmla="*/ 4257675 h 4257675"/>
              <a:gd name="connsiteX4" fmla="*/ 0 w 6276975"/>
              <a:gd name="connsiteY4" fmla="*/ 2952750 h 4257675"/>
              <a:gd name="connsiteX0" fmla="*/ 0 w 5495925"/>
              <a:gd name="connsiteY0" fmla="*/ 4257675 h 4257675"/>
              <a:gd name="connsiteX1" fmla="*/ 790575 w 5495925"/>
              <a:gd name="connsiteY1" fmla="*/ 0 h 4257675"/>
              <a:gd name="connsiteX2" fmla="*/ 5486400 w 5495925"/>
              <a:gd name="connsiteY2" fmla="*/ 0 h 4257675"/>
              <a:gd name="connsiteX3" fmla="*/ 5495925 w 5495925"/>
              <a:gd name="connsiteY3" fmla="*/ 4257675 h 4257675"/>
              <a:gd name="connsiteX4" fmla="*/ 0 w 5495925"/>
              <a:gd name="connsiteY4" fmla="*/ 4257675 h 4257675"/>
              <a:gd name="connsiteX0" fmla="*/ 0 w 5495925"/>
              <a:gd name="connsiteY0" fmla="*/ 4257675 h 4257675"/>
              <a:gd name="connsiteX1" fmla="*/ 1304925 w 5495925"/>
              <a:gd name="connsiteY1" fmla="*/ 38100 h 4257675"/>
              <a:gd name="connsiteX2" fmla="*/ 5486400 w 5495925"/>
              <a:gd name="connsiteY2" fmla="*/ 0 h 4257675"/>
              <a:gd name="connsiteX3" fmla="*/ 5495925 w 5495925"/>
              <a:gd name="connsiteY3" fmla="*/ 4257675 h 4257675"/>
              <a:gd name="connsiteX4" fmla="*/ 0 w 5495925"/>
              <a:gd name="connsiteY4" fmla="*/ 4257675 h 4257675"/>
              <a:gd name="connsiteX0" fmla="*/ 0 w 5124450"/>
              <a:gd name="connsiteY0" fmla="*/ 4295775 h 4295775"/>
              <a:gd name="connsiteX1" fmla="*/ 933450 w 5124450"/>
              <a:gd name="connsiteY1" fmla="*/ 38100 h 4295775"/>
              <a:gd name="connsiteX2" fmla="*/ 5114925 w 5124450"/>
              <a:gd name="connsiteY2" fmla="*/ 0 h 4295775"/>
              <a:gd name="connsiteX3" fmla="*/ 5124450 w 5124450"/>
              <a:gd name="connsiteY3" fmla="*/ 4257675 h 4295775"/>
              <a:gd name="connsiteX4" fmla="*/ 0 w 5124450"/>
              <a:gd name="connsiteY4" fmla="*/ 4295775 h 4295775"/>
              <a:gd name="connsiteX0" fmla="*/ 0 w 5448300"/>
              <a:gd name="connsiteY0" fmla="*/ 4305300 h 4305300"/>
              <a:gd name="connsiteX1" fmla="*/ 1257300 w 5448300"/>
              <a:gd name="connsiteY1" fmla="*/ 38100 h 4305300"/>
              <a:gd name="connsiteX2" fmla="*/ 5438775 w 5448300"/>
              <a:gd name="connsiteY2" fmla="*/ 0 h 4305300"/>
              <a:gd name="connsiteX3" fmla="*/ 5448300 w 5448300"/>
              <a:gd name="connsiteY3" fmla="*/ 4257675 h 4305300"/>
              <a:gd name="connsiteX4" fmla="*/ 0 w 5448300"/>
              <a:gd name="connsiteY4" fmla="*/ 4305300 h 4305300"/>
              <a:gd name="connsiteX0" fmla="*/ 0 w 5448300"/>
              <a:gd name="connsiteY0" fmla="*/ 4333875 h 4333875"/>
              <a:gd name="connsiteX1" fmla="*/ 2057400 w 5448300"/>
              <a:gd name="connsiteY1" fmla="*/ 0 h 4333875"/>
              <a:gd name="connsiteX2" fmla="*/ 5438775 w 5448300"/>
              <a:gd name="connsiteY2" fmla="*/ 28575 h 4333875"/>
              <a:gd name="connsiteX3" fmla="*/ 5448300 w 5448300"/>
              <a:gd name="connsiteY3" fmla="*/ 4286250 h 4333875"/>
              <a:gd name="connsiteX4" fmla="*/ 0 w 5448300"/>
              <a:gd name="connsiteY4" fmla="*/ 4333875 h 4333875"/>
              <a:gd name="connsiteX0" fmla="*/ 0 w 5438775"/>
              <a:gd name="connsiteY0" fmla="*/ 4333875 h 4333875"/>
              <a:gd name="connsiteX1" fmla="*/ 2057400 w 5438775"/>
              <a:gd name="connsiteY1" fmla="*/ 0 h 4333875"/>
              <a:gd name="connsiteX2" fmla="*/ 5438775 w 5438775"/>
              <a:gd name="connsiteY2" fmla="*/ 28575 h 4333875"/>
              <a:gd name="connsiteX3" fmla="*/ 5438775 w 5438775"/>
              <a:gd name="connsiteY3" fmla="*/ 4333875 h 4333875"/>
              <a:gd name="connsiteX4" fmla="*/ 0 w 5438775"/>
              <a:gd name="connsiteY4" fmla="*/ 4333875 h 4333875"/>
              <a:gd name="connsiteX0" fmla="*/ 0 w 5467350"/>
              <a:gd name="connsiteY0" fmla="*/ 4333875 h 4352925"/>
              <a:gd name="connsiteX1" fmla="*/ 2057400 w 5467350"/>
              <a:gd name="connsiteY1" fmla="*/ 0 h 4352925"/>
              <a:gd name="connsiteX2" fmla="*/ 5438775 w 5467350"/>
              <a:gd name="connsiteY2" fmla="*/ 28575 h 4352925"/>
              <a:gd name="connsiteX3" fmla="*/ 5467350 w 5467350"/>
              <a:gd name="connsiteY3" fmla="*/ 4352925 h 4352925"/>
              <a:gd name="connsiteX4" fmla="*/ 0 w 5467350"/>
              <a:gd name="connsiteY4" fmla="*/ 4333875 h 4352925"/>
              <a:gd name="connsiteX0" fmla="*/ 335098 w 3409950"/>
              <a:gd name="connsiteY0" fmla="*/ 445235 h 4352925"/>
              <a:gd name="connsiteX1" fmla="*/ 0 w 3409950"/>
              <a:gd name="connsiteY1" fmla="*/ 0 h 4352925"/>
              <a:gd name="connsiteX2" fmla="*/ 3381375 w 3409950"/>
              <a:gd name="connsiteY2" fmla="*/ 28575 h 4352925"/>
              <a:gd name="connsiteX3" fmla="*/ 3409950 w 3409950"/>
              <a:gd name="connsiteY3" fmla="*/ 4352925 h 4352925"/>
              <a:gd name="connsiteX4" fmla="*/ 335098 w 3409950"/>
              <a:gd name="connsiteY4" fmla="*/ 445235 h 4352925"/>
              <a:gd name="connsiteX0" fmla="*/ 3409950 w 3409950"/>
              <a:gd name="connsiteY0" fmla="*/ 4352925 h 4352925"/>
              <a:gd name="connsiteX1" fmla="*/ 0 w 3409950"/>
              <a:gd name="connsiteY1" fmla="*/ 0 h 4352925"/>
              <a:gd name="connsiteX2" fmla="*/ 3381375 w 3409950"/>
              <a:gd name="connsiteY2" fmla="*/ 28575 h 4352925"/>
              <a:gd name="connsiteX3" fmla="*/ 3409950 w 3409950"/>
              <a:gd name="connsiteY3" fmla="*/ 4352925 h 4352925"/>
              <a:gd name="connsiteX0" fmla="*/ 1703528 w 3381375"/>
              <a:gd name="connsiteY0" fmla="*/ 2795549 h 2795549"/>
              <a:gd name="connsiteX1" fmla="*/ 0 w 3381375"/>
              <a:gd name="connsiteY1" fmla="*/ 0 h 2795549"/>
              <a:gd name="connsiteX2" fmla="*/ 3381375 w 3381375"/>
              <a:gd name="connsiteY2" fmla="*/ 28575 h 2795549"/>
              <a:gd name="connsiteX3" fmla="*/ 1703528 w 3381375"/>
              <a:gd name="connsiteY3" fmla="*/ 2795549 h 2795549"/>
              <a:gd name="connsiteX0" fmla="*/ 1703528 w 3411893"/>
              <a:gd name="connsiteY0" fmla="*/ 2795549 h 2795549"/>
              <a:gd name="connsiteX1" fmla="*/ 0 w 3411893"/>
              <a:gd name="connsiteY1" fmla="*/ 0 h 2795549"/>
              <a:gd name="connsiteX2" fmla="*/ 3411893 w 3411893"/>
              <a:gd name="connsiteY2" fmla="*/ 118803 h 2795549"/>
              <a:gd name="connsiteX3" fmla="*/ 1703528 w 3411893"/>
              <a:gd name="connsiteY3" fmla="*/ 2795549 h 2795549"/>
              <a:gd name="connsiteX0" fmla="*/ 1935417 w 3411893"/>
              <a:gd name="connsiteY0" fmla="*/ 2238494 h 2238494"/>
              <a:gd name="connsiteX1" fmla="*/ 0 w 3411893"/>
              <a:gd name="connsiteY1" fmla="*/ 0 h 2238494"/>
              <a:gd name="connsiteX2" fmla="*/ 3411893 w 3411893"/>
              <a:gd name="connsiteY2" fmla="*/ 118803 h 2238494"/>
              <a:gd name="connsiteX3" fmla="*/ 1935417 w 3411893"/>
              <a:gd name="connsiteY3" fmla="*/ 2238494 h 2238494"/>
              <a:gd name="connsiteX0" fmla="*/ 1977612 w 3411893"/>
              <a:gd name="connsiteY0" fmla="*/ 2244333 h 2244333"/>
              <a:gd name="connsiteX1" fmla="*/ 0 w 3411893"/>
              <a:gd name="connsiteY1" fmla="*/ 0 h 2244333"/>
              <a:gd name="connsiteX2" fmla="*/ 3411893 w 3411893"/>
              <a:gd name="connsiteY2" fmla="*/ 118803 h 2244333"/>
              <a:gd name="connsiteX3" fmla="*/ 1977612 w 3411893"/>
              <a:gd name="connsiteY3" fmla="*/ 2244333 h 2244333"/>
              <a:gd name="connsiteX0" fmla="*/ 1606798 w 3041079"/>
              <a:gd name="connsiteY0" fmla="*/ 2717661 h 2717661"/>
              <a:gd name="connsiteX1" fmla="*/ 0 w 3041079"/>
              <a:gd name="connsiteY1" fmla="*/ 0 h 2717661"/>
              <a:gd name="connsiteX2" fmla="*/ 3041079 w 3041079"/>
              <a:gd name="connsiteY2" fmla="*/ 592131 h 2717661"/>
              <a:gd name="connsiteX3" fmla="*/ 1606798 w 3041079"/>
              <a:gd name="connsiteY3" fmla="*/ 2717661 h 2717661"/>
              <a:gd name="connsiteX0" fmla="*/ 1092178 w 2526459"/>
              <a:gd name="connsiteY0" fmla="*/ 2272329 h 2272329"/>
              <a:gd name="connsiteX1" fmla="*/ 0 w 2526459"/>
              <a:gd name="connsiteY1" fmla="*/ 0 h 2272329"/>
              <a:gd name="connsiteX2" fmla="*/ 2526459 w 2526459"/>
              <a:gd name="connsiteY2" fmla="*/ 146799 h 2272329"/>
              <a:gd name="connsiteX3" fmla="*/ 1092178 w 2526459"/>
              <a:gd name="connsiteY3" fmla="*/ 2272329 h 2272329"/>
              <a:gd name="connsiteX0" fmla="*/ 1092178 w 2791528"/>
              <a:gd name="connsiteY0" fmla="*/ 2272329 h 2272329"/>
              <a:gd name="connsiteX1" fmla="*/ 0 w 2791528"/>
              <a:gd name="connsiteY1" fmla="*/ 0 h 2272329"/>
              <a:gd name="connsiteX2" fmla="*/ 2791528 w 2791528"/>
              <a:gd name="connsiteY2" fmla="*/ 1391786 h 2272329"/>
              <a:gd name="connsiteX3" fmla="*/ 1092178 w 2791528"/>
              <a:gd name="connsiteY3" fmla="*/ 2272329 h 2272329"/>
              <a:gd name="connsiteX0" fmla="*/ 1053859 w 2791528"/>
              <a:gd name="connsiteY0" fmla="*/ 1951078 h 1951078"/>
              <a:gd name="connsiteX1" fmla="*/ 0 w 2791528"/>
              <a:gd name="connsiteY1" fmla="*/ 0 h 1951078"/>
              <a:gd name="connsiteX2" fmla="*/ 2791528 w 2791528"/>
              <a:gd name="connsiteY2" fmla="*/ 1391786 h 1951078"/>
              <a:gd name="connsiteX3" fmla="*/ 1053859 w 2791528"/>
              <a:gd name="connsiteY3" fmla="*/ 1951078 h 1951078"/>
              <a:gd name="connsiteX0" fmla="*/ 1062154 w 2791528"/>
              <a:gd name="connsiteY0" fmla="*/ 1891103 h 1891103"/>
              <a:gd name="connsiteX1" fmla="*/ 0 w 2791528"/>
              <a:gd name="connsiteY1" fmla="*/ 0 h 1891103"/>
              <a:gd name="connsiteX2" fmla="*/ 2791528 w 2791528"/>
              <a:gd name="connsiteY2" fmla="*/ 1391786 h 1891103"/>
              <a:gd name="connsiteX3" fmla="*/ 1062154 w 2791528"/>
              <a:gd name="connsiteY3" fmla="*/ 1891103 h 1891103"/>
              <a:gd name="connsiteX0" fmla="*/ 1254429 w 2983803"/>
              <a:gd name="connsiteY0" fmla="*/ 1289553 h 1289553"/>
              <a:gd name="connsiteX1" fmla="*/ 0 w 2983803"/>
              <a:gd name="connsiteY1" fmla="*/ 0 h 1289553"/>
              <a:gd name="connsiteX2" fmla="*/ 2983803 w 2983803"/>
              <a:gd name="connsiteY2" fmla="*/ 790236 h 1289553"/>
              <a:gd name="connsiteX3" fmla="*/ 1254429 w 2983803"/>
              <a:gd name="connsiteY3" fmla="*/ 1289553 h 1289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3803" h="1289553">
                <a:moveTo>
                  <a:pt x="1254429" y="1289553"/>
                </a:moveTo>
                <a:lnTo>
                  <a:pt x="0" y="0"/>
                </a:lnTo>
                <a:lnTo>
                  <a:pt x="2983803" y="790236"/>
                </a:lnTo>
                <a:lnTo>
                  <a:pt x="1254429" y="128955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472C4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32DEACC-567C-4796-A273-70624458C5E0}"/>
              </a:ext>
            </a:extLst>
          </p:cNvPr>
          <p:cNvCxnSpPr>
            <a:cxnSpLocks/>
          </p:cNvCxnSpPr>
          <p:nvPr/>
        </p:nvCxnSpPr>
        <p:spPr>
          <a:xfrm>
            <a:off x="1121613" y="1762341"/>
            <a:ext cx="945861" cy="1633302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梯形 4">
            <a:extLst>
              <a:ext uri="{FF2B5EF4-FFF2-40B4-BE49-F238E27FC236}">
                <a16:creationId xmlns:a16="http://schemas.microsoft.com/office/drawing/2014/main" id="{1DB0F7EB-3CAC-430D-B919-0138DA9B52A2}"/>
              </a:ext>
            </a:extLst>
          </p:cNvPr>
          <p:cNvSpPr/>
          <p:nvPr/>
        </p:nvSpPr>
        <p:spPr>
          <a:xfrm rot="14133427">
            <a:off x="993774" y="-872152"/>
            <a:ext cx="3241636" cy="2915568"/>
          </a:xfrm>
          <a:custGeom>
            <a:avLst/>
            <a:gdLst>
              <a:gd name="connsiteX0" fmla="*/ 0 w 4267200"/>
              <a:gd name="connsiteY0" fmla="*/ 4191000 h 4191000"/>
              <a:gd name="connsiteX1" fmla="*/ 1047750 w 4267200"/>
              <a:gd name="connsiteY1" fmla="*/ 0 h 4191000"/>
              <a:gd name="connsiteX2" fmla="*/ 3219450 w 4267200"/>
              <a:gd name="connsiteY2" fmla="*/ 0 h 4191000"/>
              <a:gd name="connsiteX3" fmla="*/ 4267200 w 4267200"/>
              <a:gd name="connsiteY3" fmla="*/ 4191000 h 4191000"/>
              <a:gd name="connsiteX4" fmla="*/ 0 w 4267200"/>
              <a:gd name="connsiteY4" fmla="*/ 4191000 h 4191000"/>
              <a:gd name="connsiteX0" fmla="*/ 0 w 4267200"/>
              <a:gd name="connsiteY0" fmla="*/ 4838700 h 4838700"/>
              <a:gd name="connsiteX1" fmla="*/ 1190625 w 4267200"/>
              <a:gd name="connsiteY1" fmla="*/ 0 h 4838700"/>
              <a:gd name="connsiteX2" fmla="*/ 3219450 w 4267200"/>
              <a:gd name="connsiteY2" fmla="*/ 647700 h 4838700"/>
              <a:gd name="connsiteX3" fmla="*/ 4267200 w 4267200"/>
              <a:gd name="connsiteY3" fmla="*/ 4838700 h 4838700"/>
              <a:gd name="connsiteX4" fmla="*/ 0 w 4267200"/>
              <a:gd name="connsiteY4" fmla="*/ 4838700 h 4838700"/>
              <a:gd name="connsiteX0" fmla="*/ 0 w 5657850"/>
              <a:gd name="connsiteY0" fmla="*/ 4838700 h 4838700"/>
              <a:gd name="connsiteX1" fmla="*/ 1190625 w 5657850"/>
              <a:gd name="connsiteY1" fmla="*/ 0 h 4838700"/>
              <a:gd name="connsiteX2" fmla="*/ 5657850 w 5657850"/>
              <a:gd name="connsiteY2" fmla="*/ 19050 h 4838700"/>
              <a:gd name="connsiteX3" fmla="*/ 4267200 w 5657850"/>
              <a:gd name="connsiteY3" fmla="*/ 4838700 h 4838700"/>
              <a:gd name="connsiteX4" fmla="*/ 0 w 5657850"/>
              <a:gd name="connsiteY4" fmla="*/ 4838700 h 4838700"/>
              <a:gd name="connsiteX0" fmla="*/ 0 w 5657850"/>
              <a:gd name="connsiteY0" fmla="*/ 4838700 h 4838700"/>
              <a:gd name="connsiteX1" fmla="*/ 1190625 w 5657850"/>
              <a:gd name="connsiteY1" fmla="*/ 0 h 4838700"/>
              <a:gd name="connsiteX2" fmla="*/ 5657850 w 5657850"/>
              <a:gd name="connsiteY2" fmla="*/ 19050 h 4838700"/>
              <a:gd name="connsiteX3" fmla="*/ 5562600 w 5657850"/>
              <a:gd name="connsiteY3" fmla="*/ 3295650 h 4838700"/>
              <a:gd name="connsiteX4" fmla="*/ 0 w 5657850"/>
              <a:gd name="connsiteY4" fmla="*/ 4838700 h 4838700"/>
              <a:gd name="connsiteX0" fmla="*/ 0 w 6219825"/>
              <a:gd name="connsiteY0" fmla="*/ 4276725 h 4276725"/>
              <a:gd name="connsiteX1" fmla="*/ 1752600 w 6219825"/>
              <a:gd name="connsiteY1" fmla="*/ 0 h 4276725"/>
              <a:gd name="connsiteX2" fmla="*/ 6219825 w 6219825"/>
              <a:gd name="connsiteY2" fmla="*/ 19050 h 4276725"/>
              <a:gd name="connsiteX3" fmla="*/ 6124575 w 6219825"/>
              <a:gd name="connsiteY3" fmla="*/ 3295650 h 4276725"/>
              <a:gd name="connsiteX4" fmla="*/ 0 w 6219825"/>
              <a:gd name="connsiteY4" fmla="*/ 4276725 h 4276725"/>
              <a:gd name="connsiteX0" fmla="*/ 0 w 6219825"/>
              <a:gd name="connsiteY0" fmla="*/ 4276725 h 4276725"/>
              <a:gd name="connsiteX1" fmla="*/ 1752600 w 6219825"/>
              <a:gd name="connsiteY1" fmla="*/ 0 h 4276725"/>
              <a:gd name="connsiteX2" fmla="*/ 6219825 w 6219825"/>
              <a:gd name="connsiteY2" fmla="*/ 19050 h 4276725"/>
              <a:gd name="connsiteX3" fmla="*/ 6181725 w 6219825"/>
              <a:gd name="connsiteY3" fmla="*/ 2914650 h 4276725"/>
              <a:gd name="connsiteX4" fmla="*/ 0 w 6219825"/>
              <a:gd name="connsiteY4" fmla="*/ 4276725 h 4276725"/>
              <a:gd name="connsiteX0" fmla="*/ 0 w 5867400"/>
              <a:gd name="connsiteY0" fmla="*/ 3038475 h 3038475"/>
              <a:gd name="connsiteX1" fmla="*/ 1400175 w 5867400"/>
              <a:gd name="connsiteY1" fmla="*/ 0 h 3038475"/>
              <a:gd name="connsiteX2" fmla="*/ 5867400 w 5867400"/>
              <a:gd name="connsiteY2" fmla="*/ 19050 h 3038475"/>
              <a:gd name="connsiteX3" fmla="*/ 5829300 w 5867400"/>
              <a:gd name="connsiteY3" fmla="*/ 2914650 h 3038475"/>
              <a:gd name="connsiteX4" fmla="*/ 0 w 5867400"/>
              <a:gd name="connsiteY4" fmla="*/ 3038475 h 3038475"/>
              <a:gd name="connsiteX0" fmla="*/ 0 w 5867400"/>
              <a:gd name="connsiteY0" fmla="*/ 3019425 h 3019425"/>
              <a:gd name="connsiteX1" fmla="*/ 1171575 w 5867400"/>
              <a:gd name="connsiteY1" fmla="*/ 0 h 3019425"/>
              <a:gd name="connsiteX2" fmla="*/ 5867400 w 5867400"/>
              <a:gd name="connsiteY2" fmla="*/ 0 h 3019425"/>
              <a:gd name="connsiteX3" fmla="*/ 5829300 w 5867400"/>
              <a:gd name="connsiteY3" fmla="*/ 2895600 h 3019425"/>
              <a:gd name="connsiteX4" fmla="*/ 0 w 5867400"/>
              <a:gd name="connsiteY4" fmla="*/ 3019425 h 3019425"/>
              <a:gd name="connsiteX0" fmla="*/ 0 w 6267450"/>
              <a:gd name="connsiteY0" fmla="*/ 2952750 h 2952750"/>
              <a:gd name="connsiteX1" fmla="*/ 1571625 w 6267450"/>
              <a:gd name="connsiteY1" fmla="*/ 0 h 2952750"/>
              <a:gd name="connsiteX2" fmla="*/ 6267450 w 6267450"/>
              <a:gd name="connsiteY2" fmla="*/ 0 h 2952750"/>
              <a:gd name="connsiteX3" fmla="*/ 6229350 w 6267450"/>
              <a:gd name="connsiteY3" fmla="*/ 2895600 h 2952750"/>
              <a:gd name="connsiteX4" fmla="*/ 0 w 6267450"/>
              <a:gd name="connsiteY4" fmla="*/ 2952750 h 2952750"/>
              <a:gd name="connsiteX0" fmla="*/ 0 w 6276975"/>
              <a:gd name="connsiteY0" fmla="*/ 2952750 h 4257675"/>
              <a:gd name="connsiteX1" fmla="*/ 1571625 w 6276975"/>
              <a:gd name="connsiteY1" fmla="*/ 0 h 4257675"/>
              <a:gd name="connsiteX2" fmla="*/ 6267450 w 6276975"/>
              <a:gd name="connsiteY2" fmla="*/ 0 h 4257675"/>
              <a:gd name="connsiteX3" fmla="*/ 6276975 w 6276975"/>
              <a:gd name="connsiteY3" fmla="*/ 4257675 h 4257675"/>
              <a:gd name="connsiteX4" fmla="*/ 0 w 6276975"/>
              <a:gd name="connsiteY4" fmla="*/ 2952750 h 4257675"/>
              <a:gd name="connsiteX0" fmla="*/ 0 w 5495925"/>
              <a:gd name="connsiteY0" fmla="*/ 4257675 h 4257675"/>
              <a:gd name="connsiteX1" fmla="*/ 790575 w 5495925"/>
              <a:gd name="connsiteY1" fmla="*/ 0 h 4257675"/>
              <a:gd name="connsiteX2" fmla="*/ 5486400 w 5495925"/>
              <a:gd name="connsiteY2" fmla="*/ 0 h 4257675"/>
              <a:gd name="connsiteX3" fmla="*/ 5495925 w 5495925"/>
              <a:gd name="connsiteY3" fmla="*/ 4257675 h 4257675"/>
              <a:gd name="connsiteX4" fmla="*/ 0 w 5495925"/>
              <a:gd name="connsiteY4" fmla="*/ 4257675 h 4257675"/>
              <a:gd name="connsiteX0" fmla="*/ 0 w 5495925"/>
              <a:gd name="connsiteY0" fmla="*/ 4257675 h 4257675"/>
              <a:gd name="connsiteX1" fmla="*/ 1304925 w 5495925"/>
              <a:gd name="connsiteY1" fmla="*/ 38100 h 4257675"/>
              <a:gd name="connsiteX2" fmla="*/ 5486400 w 5495925"/>
              <a:gd name="connsiteY2" fmla="*/ 0 h 4257675"/>
              <a:gd name="connsiteX3" fmla="*/ 5495925 w 5495925"/>
              <a:gd name="connsiteY3" fmla="*/ 4257675 h 4257675"/>
              <a:gd name="connsiteX4" fmla="*/ 0 w 5495925"/>
              <a:gd name="connsiteY4" fmla="*/ 4257675 h 4257675"/>
              <a:gd name="connsiteX0" fmla="*/ 0 w 5124450"/>
              <a:gd name="connsiteY0" fmla="*/ 4295775 h 4295775"/>
              <a:gd name="connsiteX1" fmla="*/ 933450 w 5124450"/>
              <a:gd name="connsiteY1" fmla="*/ 38100 h 4295775"/>
              <a:gd name="connsiteX2" fmla="*/ 5114925 w 5124450"/>
              <a:gd name="connsiteY2" fmla="*/ 0 h 4295775"/>
              <a:gd name="connsiteX3" fmla="*/ 5124450 w 5124450"/>
              <a:gd name="connsiteY3" fmla="*/ 4257675 h 4295775"/>
              <a:gd name="connsiteX4" fmla="*/ 0 w 5124450"/>
              <a:gd name="connsiteY4" fmla="*/ 4295775 h 4295775"/>
              <a:gd name="connsiteX0" fmla="*/ 0 w 5448300"/>
              <a:gd name="connsiteY0" fmla="*/ 4305300 h 4305300"/>
              <a:gd name="connsiteX1" fmla="*/ 1257300 w 5448300"/>
              <a:gd name="connsiteY1" fmla="*/ 38100 h 4305300"/>
              <a:gd name="connsiteX2" fmla="*/ 5438775 w 5448300"/>
              <a:gd name="connsiteY2" fmla="*/ 0 h 4305300"/>
              <a:gd name="connsiteX3" fmla="*/ 5448300 w 5448300"/>
              <a:gd name="connsiteY3" fmla="*/ 4257675 h 4305300"/>
              <a:gd name="connsiteX4" fmla="*/ 0 w 5448300"/>
              <a:gd name="connsiteY4" fmla="*/ 4305300 h 4305300"/>
              <a:gd name="connsiteX0" fmla="*/ 0 w 5448300"/>
              <a:gd name="connsiteY0" fmla="*/ 4333875 h 4333875"/>
              <a:gd name="connsiteX1" fmla="*/ 2057400 w 5448300"/>
              <a:gd name="connsiteY1" fmla="*/ 0 h 4333875"/>
              <a:gd name="connsiteX2" fmla="*/ 5438775 w 5448300"/>
              <a:gd name="connsiteY2" fmla="*/ 28575 h 4333875"/>
              <a:gd name="connsiteX3" fmla="*/ 5448300 w 5448300"/>
              <a:gd name="connsiteY3" fmla="*/ 4286250 h 4333875"/>
              <a:gd name="connsiteX4" fmla="*/ 0 w 5448300"/>
              <a:gd name="connsiteY4" fmla="*/ 4333875 h 4333875"/>
              <a:gd name="connsiteX0" fmla="*/ 0 w 5438775"/>
              <a:gd name="connsiteY0" fmla="*/ 4333875 h 4333875"/>
              <a:gd name="connsiteX1" fmla="*/ 2057400 w 5438775"/>
              <a:gd name="connsiteY1" fmla="*/ 0 h 4333875"/>
              <a:gd name="connsiteX2" fmla="*/ 5438775 w 5438775"/>
              <a:gd name="connsiteY2" fmla="*/ 28575 h 4333875"/>
              <a:gd name="connsiteX3" fmla="*/ 5438775 w 5438775"/>
              <a:gd name="connsiteY3" fmla="*/ 4333875 h 4333875"/>
              <a:gd name="connsiteX4" fmla="*/ 0 w 5438775"/>
              <a:gd name="connsiteY4" fmla="*/ 4333875 h 4333875"/>
              <a:gd name="connsiteX0" fmla="*/ 0 w 5467350"/>
              <a:gd name="connsiteY0" fmla="*/ 4333875 h 4352925"/>
              <a:gd name="connsiteX1" fmla="*/ 2057400 w 5467350"/>
              <a:gd name="connsiteY1" fmla="*/ 0 h 4352925"/>
              <a:gd name="connsiteX2" fmla="*/ 5438775 w 5467350"/>
              <a:gd name="connsiteY2" fmla="*/ 28575 h 4352925"/>
              <a:gd name="connsiteX3" fmla="*/ 5467350 w 5467350"/>
              <a:gd name="connsiteY3" fmla="*/ 4352925 h 4352925"/>
              <a:gd name="connsiteX4" fmla="*/ 0 w 5467350"/>
              <a:gd name="connsiteY4" fmla="*/ 4333875 h 4352925"/>
              <a:gd name="connsiteX0" fmla="*/ 335098 w 3409950"/>
              <a:gd name="connsiteY0" fmla="*/ 445235 h 4352925"/>
              <a:gd name="connsiteX1" fmla="*/ 0 w 3409950"/>
              <a:gd name="connsiteY1" fmla="*/ 0 h 4352925"/>
              <a:gd name="connsiteX2" fmla="*/ 3381375 w 3409950"/>
              <a:gd name="connsiteY2" fmla="*/ 28575 h 4352925"/>
              <a:gd name="connsiteX3" fmla="*/ 3409950 w 3409950"/>
              <a:gd name="connsiteY3" fmla="*/ 4352925 h 4352925"/>
              <a:gd name="connsiteX4" fmla="*/ 335098 w 3409950"/>
              <a:gd name="connsiteY4" fmla="*/ 445235 h 4352925"/>
              <a:gd name="connsiteX0" fmla="*/ 3409950 w 3409950"/>
              <a:gd name="connsiteY0" fmla="*/ 4352925 h 4352925"/>
              <a:gd name="connsiteX1" fmla="*/ 0 w 3409950"/>
              <a:gd name="connsiteY1" fmla="*/ 0 h 4352925"/>
              <a:gd name="connsiteX2" fmla="*/ 3381375 w 3409950"/>
              <a:gd name="connsiteY2" fmla="*/ 28575 h 4352925"/>
              <a:gd name="connsiteX3" fmla="*/ 3409950 w 3409950"/>
              <a:gd name="connsiteY3" fmla="*/ 4352925 h 4352925"/>
              <a:gd name="connsiteX0" fmla="*/ 1703528 w 3381375"/>
              <a:gd name="connsiteY0" fmla="*/ 2795549 h 2795549"/>
              <a:gd name="connsiteX1" fmla="*/ 0 w 3381375"/>
              <a:gd name="connsiteY1" fmla="*/ 0 h 2795549"/>
              <a:gd name="connsiteX2" fmla="*/ 3381375 w 3381375"/>
              <a:gd name="connsiteY2" fmla="*/ 28575 h 2795549"/>
              <a:gd name="connsiteX3" fmla="*/ 1703528 w 3381375"/>
              <a:gd name="connsiteY3" fmla="*/ 2795549 h 2795549"/>
              <a:gd name="connsiteX0" fmla="*/ 1703528 w 3411893"/>
              <a:gd name="connsiteY0" fmla="*/ 2795549 h 2795549"/>
              <a:gd name="connsiteX1" fmla="*/ 0 w 3411893"/>
              <a:gd name="connsiteY1" fmla="*/ 0 h 2795549"/>
              <a:gd name="connsiteX2" fmla="*/ 3411893 w 3411893"/>
              <a:gd name="connsiteY2" fmla="*/ 118803 h 2795549"/>
              <a:gd name="connsiteX3" fmla="*/ 1703528 w 3411893"/>
              <a:gd name="connsiteY3" fmla="*/ 2795549 h 2795549"/>
              <a:gd name="connsiteX0" fmla="*/ 1935417 w 3411893"/>
              <a:gd name="connsiteY0" fmla="*/ 2238494 h 2238494"/>
              <a:gd name="connsiteX1" fmla="*/ 0 w 3411893"/>
              <a:gd name="connsiteY1" fmla="*/ 0 h 2238494"/>
              <a:gd name="connsiteX2" fmla="*/ 3411893 w 3411893"/>
              <a:gd name="connsiteY2" fmla="*/ 118803 h 2238494"/>
              <a:gd name="connsiteX3" fmla="*/ 1935417 w 3411893"/>
              <a:gd name="connsiteY3" fmla="*/ 2238494 h 2238494"/>
              <a:gd name="connsiteX0" fmla="*/ 1977612 w 3411893"/>
              <a:gd name="connsiteY0" fmla="*/ 2244333 h 2244333"/>
              <a:gd name="connsiteX1" fmla="*/ 0 w 3411893"/>
              <a:gd name="connsiteY1" fmla="*/ 0 h 2244333"/>
              <a:gd name="connsiteX2" fmla="*/ 3411893 w 3411893"/>
              <a:gd name="connsiteY2" fmla="*/ 118803 h 2244333"/>
              <a:gd name="connsiteX3" fmla="*/ 1977612 w 3411893"/>
              <a:gd name="connsiteY3" fmla="*/ 2244333 h 2244333"/>
              <a:gd name="connsiteX0" fmla="*/ 1606798 w 3041079"/>
              <a:gd name="connsiteY0" fmla="*/ 2717661 h 2717661"/>
              <a:gd name="connsiteX1" fmla="*/ 0 w 3041079"/>
              <a:gd name="connsiteY1" fmla="*/ 0 h 2717661"/>
              <a:gd name="connsiteX2" fmla="*/ 3041079 w 3041079"/>
              <a:gd name="connsiteY2" fmla="*/ 592131 h 2717661"/>
              <a:gd name="connsiteX3" fmla="*/ 1606798 w 3041079"/>
              <a:gd name="connsiteY3" fmla="*/ 2717661 h 2717661"/>
              <a:gd name="connsiteX0" fmla="*/ 1092178 w 2526459"/>
              <a:gd name="connsiteY0" fmla="*/ 2272329 h 2272329"/>
              <a:gd name="connsiteX1" fmla="*/ 0 w 2526459"/>
              <a:gd name="connsiteY1" fmla="*/ 0 h 2272329"/>
              <a:gd name="connsiteX2" fmla="*/ 2526459 w 2526459"/>
              <a:gd name="connsiteY2" fmla="*/ 146799 h 2272329"/>
              <a:gd name="connsiteX3" fmla="*/ 1092178 w 2526459"/>
              <a:gd name="connsiteY3" fmla="*/ 2272329 h 227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6459" h="2272329">
                <a:moveTo>
                  <a:pt x="1092178" y="2272329"/>
                </a:moveTo>
                <a:lnTo>
                  <a:pt x="0" y="0"/>
                </a:lnTo>
                <a:lnTo>
                  <a:pt x="2526459" y="146799"/>
                </a:lnTo>
                <a:lnTo>
                  <a:pt x="1092178" y="2272329"/>
                </a:lnTo>
                <a:close/>
              </a:path>
            </a:pathLst>
          </a:custGeom>
          <a:solidFill>
            <a:schemeClr val="accent5">
              <a:lumMod val="75000"/>
              <a:alpha val="33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472C4"/>
              </a:solidFill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A9567B26-C188-4BFE-8378-9DA91079474F}"/>
              </a:ext>
            </a:extLst>
          </p:cNvPr>
          <p:cNvSpPr/>
          <p:nvPr/>
        </p:nvSpPr>
        <p:spPr>
          <a:xfrm>
            <a:off x="6788727" y="4264891"/>
            <a:ext cx="5059074" cy="323273"/>
          </a:xfrm>
          <a:custGeom>
            <a:avLst/>
            <a:gdLst>
              <a:gd name="connsiteX0" fmla="*/ 0 w 5059074"/>
              <a:gd name="connsiteY0" fmla="*/ 0 h 323273"/>
              <a:gd name="connsiteX1" fmla="*/ 5059074 w 5059074"/>
              <a:gd name="connsiteY1" fmla="*/ 0 h 323273"/>
              <a:gd name="connsiteX2" fmla="*/ 4780390 w 5059074"/>
              <a:gd name="connsiteY2" fmla="*/ 161637 h 323273"/>
              <a:gd name="connsiteX3" fmla="*/ 5059072 w 5059074"/>
              <a:gd name="connsiteY3" fmla="*/ 323273 h 323273"/>
              <a:gd name="connsiteX4" fmla="*/ 0 w 5059074"/>
              <a:gd name="connsiteY4" fmla="*/ 323273 h 32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9074" h="323273">
                <a:moveTo>
                  <a:pt x="0" y="0"/>
                </a:moveTo>
                <a:lnTo>
                  <a:pt x="5059074" y="0"/>
                </a:lnTo>
                <a:lnTo>
                  <a:pt x="4780390" y="161637"/>
                </a:lnTo>
                <a:lnTo>
                  <a:pt x="5059072" y="323273"/>
                </a:lnTo>
                <a:lnTo>
                  <a:pt x="0" y="323273"/>
                </a:lnTo>
                <a:close/>
              </a:path>
            </a:pathLst>
          </a:custGeom>
          <a:gradFill flip="none" rotWithShape="1">
            <a:gsLst>
              <a:gs pos="100000">
                <a:srgbClr val="1978C2"/>
              </a:gs>
              <a:gs pos="0">
                <a:schemeClr val="accent5">
                  <a:lumMod val="20000"/>
                  <a:lumOff val="80000"/>
                </a:schemeClr>
              </a:gs>
              <a:gs pos="70000">
                <a:srgbClr val="5FAAE6"/>
              </a:gs>
              <a:gs pos="32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B22E3D6B-0D53-4CAA-B457-DF5D20195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918" y="0"/>
            <a:ext cx="1963082" cy="573074"/>
          </a:xfrm>
          <a:prstGeom prst="rect">
            <a:avLst/>
          </a:prstGeom>
        </p:spPr>
      </p:pic>
      <p:sp>
        <p:nvSpPr>
          <p:cNvPr id="16" name="梯形 4">
            <a:extLst>
              <a:ext uri="{FF2B5EF4-FFF2-40B4-BE49-F238E27FC236}">
                <a16:creationId xmlns:a16="http://schemas.microsoft.com/office/drawing/2014/main" id="{706E17ED-630A-4F29-9523-A9FE0C765107}"/>
              </a:ext>
            </a:extLst>
          </p:cNvPr>
          <p:cNvSpPr/>
          <p:nvPr/>
        </p:nvSpPr>
        <p:spPr>
          <a:xfrm rot="15343976">
            <a:off x="-283153" y="2818880"/>
            <a:ext cx="2894078" cy="1250776"/>
          </a:xfrm>
          <a:custGeom>
            <a:avLst/>
            <a:gdLst>
              <a:gd name="connsiteX0" fmla="*/ 0 w 4267200"/>
              <a:gd name="connsiteY0" fmla="*/ 4191000 h 4191000"/>
              <a:gd name="connsiteX1" fmla="*/ 1047750 w 4267200"/>
              <a:gd name="connsiteY1" fmla="*/ 0 h 4191000"/>
              <a:gd name="connsiteX2" fmla="*/ 3219450 w 4267200"/>
              <a:gd name="connsiteY2" fmla="*/ 0 h 4191000"/>
              <a:gd name="connsiteX3" fmla="*/ 4267200 w 4267200"/>
              <a:gd name="connsiteY3" fmla="*/ 4191000 h 4191000"/>
              <a:gd name="connsiteX4" fmla="*/ 0 w 4267200"/>
              <a:gd name="connsiteY4" fmla="*/ 4191000 h 4191000"/>
              <a:gd name="connsiteX0" fmla="*/ 0 w 4267200"/>
              <a:gd name="connsiteY0" fmla="*/ 4838700 h 4838700"/>
              <a:gd name="connsiteX1" fmla="*/ 1190625 w 4267200"/>
              <a:gd name="connsiteY1" fmla="*/ 0 h 4838700"/>
              <a:gd name="connsiteX2" fmla="*/ 3219450 w 4267200"/>
              <a:gd name="connsiteY2" fmla="*/ 647700 h 4838700"/>
              <a:gd name="connsiteX3" fmla="*/ 4267200 w 4267200"/>
              <a:gd name="connsiteY3" fmla="*/ 4838700 h 4838700"/>
              <a:gd name="connsiteX4" fmla="*/ 0 w 4267200"/>
              <a:gd name="connsiteY4" fmla="*/ 4838700 h 4838700"/>
              <a:gd name="connsiteX0" fmla="*/ 0 w 5657850"/>
              <a:gd name="connsiteY0" fmla="*/ 4838700 h 4838700"/>
              <a:gd name="connsiteX1" fmla="*/ 1190625 w 5657850"/>
              <a:gd name="connsiteY1" fmla="*/ 0 h 4838700"/>
              <a:gd name="connsiteX2" fmla="*/ 5657850 w 5657850"/>
              <a:gd name="connsiteY2" fmla="*/ 19050 h 4838700"/>
              <a:gd name="connsiteX3" fmla="*/ 4267200 w 5657850"/>
              <a:gd name="connsiteY3" fmla="*/ 4838700 h 4838700"/>
              <a:gd name="connsiteX4" fmla="*/ 0 w 5657850"/>
              <a:gd name="connsiteY4" fmla="*/ 4838700 h 4838700"/>
              <a:gd name="connsiteX0" fmla="*/ 0 w 5657850"/>
              <a:gd name="connsiteY0" fmla="*/ 4838700 h 4838700"/>
              <a:gd name="connsiteX1" fmla="*/ 1190625 w 5657850"/>
              <a:gd name="connsiteY1" fmla="*/ 0 h 4838700"/>
              <a:gd name="connsiteX2" fmla="*/ 5657850 w 5657850"/>
              <a:gd name="connsiteY2" fmla="*/ 19050 h 4838700"/>
              <a:gd name="connsiteX3" fmla="*/ 5562600 w 5657850"/>
              <a:gd name="connsiteY3" fmla="*/ 3295650 h 4838700"/>
              <a:gd name="connsiteX4" fmla="*/ 0 w 5657850"/>
              <a:gd name="connsiteY4" fmla="*/ 4838700 h 4838700"/>
              <a:gd name="connsiteX0" fmla="*/ 0 w 6219825"/>
              <a:gd name="connsiteY0" fmla="*/ 4276725 h 4276725"/>
              <a:gd name="connsiteX1" fmla="*/ 1752600 w 6219825"/>
              <a:gd name="connsiteY1" fmla="*/ 0 h 4276725"/>
              <a:gd name="connsiteX2" fmla="*/ 6219825 w 6219825"/>
              <a:gd name="connsiteY2" fmla="*/ 19050 h 4276725"/>
              <a:gd name="connsiteX3" fmla="*/ 6124575 w 6219825"/>
              <a:gd name="connsiteY3" fmla="*/ 3295650 h 4276725"/>
              <a:gd name="connsiteX4" fmla="*/ 0 w 6219825"/>
              <a:gd name="connsiteY4" fmla="*/ 4276725 h 4276725"/>
              <a:gd name="connsiteX0" fmla="*/ 0 w 6219825"/>
              <a:gd name="connsiteY0" fmla="*/ 4276725 h 4276725"/>
              <a:gd name="connsiteX1" fmla="*/ 1752600 w 6219825"/>
              <a:gd name="connsiteY1" fmla="*/ 0 h 4276725"/>
              <a:gd name="connsiteX2" fmla="*/ 6219825 w 6219825"/>
              <a:gd name="connsiteY2" fmla="*/ 19050 h 4276725"/>
              <a:gd name="connsiteX3" fmla="*/ 6181725 w 6219825"/>
              <a:gd name="connsiteY3" fmla="*/ 2914650 h 4276725"/>
              <a:gd name="connsiteX4" fmla="*/ 0 w 6219825"/>
              <a:gd name="connsiteY4" fmla="*/ 4276725 h 4276725"/>
              <a:gd name="connsiteX0" fmla="*/ 0 w 5867400"/>
              <a:gd name="connsiteY0" fmla="*/ 3038475 h 3038475"/>
              <a:gd name="connsiteX1" fmla="*/ 1400175 w 5867400"/>
              <a:gd name="connsiteY1" fmla="*/ 0 h 3038475"/>
              <a:gd name="connsiteX2" fmla="*/ 5867400 w 5867400"/>
              <a:gd name="connsiteY2" fmla="*/ 19050 h 3038475"/>
              <a:gd name="connsiteX3" fmla="*/ 5829300 w 5867400"/>
              <a:gd name="connsiteY3" fmla="*/ 2914650 h 3038475"/>
              <a:gd name="connsiteX4" fmla="*/ 0 w 5867400"/>
              <a:gd name="connsiteY4" fmla="*/ 3038475 h 3038475"/>
              <a:gd name="connsiteX0" fmla="*/ 0 w 5867400"/>
              <a:gd name="connsiteY0" fmla="*/ 3019425 h 3019425"/>
              <a:gd name="connsiteX1" fmla="*/ 1171575 w 5867400"/>
              <a:gd name="connsiteY1" fmla="*/ 0 h 3019425"/>
              <a:gd name="connsiteX2" fmla="*/ 5867400 w 5867400"/>
              <a:gd name="connsiteY2" fmla="*/ 0 h 3019425"/>
              <a:gd name="connsiteX3" fmla="*/ 5829300 w 5867400"/>
              <a:gd name="connsiteY3" fmla="*/ 2895600 h 3019425"/>
              <a:gd name="connsiteX4" fmla="*/ 0 w 5867400"/>
              <a:gd name="connsiteY4" fmla="*/ 3019425 h 3019425"/>
              <a:gd name="connsiteX0" fmla="*/ 0 w 6267450"/>
              <a:gd name="connsiteY0" fmla="*/ 2952750 h 2952750"/>
              <a:gd name="connsiteX1" fmla="*/ 1571625 w 6267450"/>
              <a:gd name="connsiteY1" fmla="*/ 0 h 2952750"/>
              <a:gd name="connsiteX2" fmla="*/ 6267450 w 6267450"/>
              <a:gd name="connsiteY2" fmla="*/ 0 h 2952750"/>
              <a:gd name="connsiteX3" fmla="*/ 6229350 w 6267450"/>
              <a:gd name="connsiteY3" fmla="*/ 2895600 h 2952750"/>
              <a:gd name="connsiteX4" fmla="*/ 0 w 6267450"/>
              <a:gd name="connsiteY4" fmla="*/ 2952750 h 2952750"/>
              <a:gd name="connsiteX0" fmla="*/ 0 w 6276975"/>
              <a:gd name="connsiteY0" fmla="*/ 2952750 h 4257675"/>
              <a:gd name="connsiteX1" fmla="*/ 1571625 w 6276975"/>
              <a:gd name="connsiteY1" fmla="*/ 0 h 4257675"/>
              <a:gd name="connsiteX2" fmla="*/ 6267450 w 6276975"/>
              <a:gd name="connsiteY2" fmla="*/ 0 h 4257675"/>
              <a:gd name="connsiteX3" fmla="*/ 6276975 w 6276975"/>
              <a:gd name="connsiteY3" fmla="*/ 4257675 h 4257675"/>
              <a:gd name="connsiteX4" fmla="*/ 0 w 6276975"/>
              <a:gd name="connsiteY4" fmla="*/ 2952750 h 4257675"/>
              <a:gd name="connsiteX0" fmla="*/ 0 w 5495925"/>
              <a:gd name="connsiteY0" fmla="*/ 4257675 h 4257675"/>
              <a:gd name="connsiteX1" fmla="*/ 790575 w 5495925"/>
              <a:gd name="connsiteY1" fmla="*/ 0 h 4257675"/>
              <a:gd name="connsiteX2" fmla="*/ 5486400 w 5495925"/>
              <a:gd name="connsiteY2" fmla="*/ 0 h 4257675"/>
              <a:gd name="connsiteX3" fmla="*/ 5495925 w 5495925"/>
              <a:gd name="connsiteY3" fmla="*/ 4257675 h 4257675"/>
              <a:gd name="connsiteX4" fmla="*/ 0 w 5495925"/>
              <a:gd name="connsiteY4" fmla="*/ 4257675 h 4257675"/>
              <a:gd name="connsiteX0" fmla="*/ 0 w 5495925"/>
              <a:gd name="connsiteY0" fmla="*/ 4257675 h 4257675"/>
              <a:gd name="connsiteX1" fmla="*/ 1304925 w 5495925"/>
              <a:gd name="connsiteY1" fmla="*/ 38100 h 4257675"/>
              <a:gd name="connsiteX2" fmla="*/ 5486400 w 5495925"/>
              <a:gd name="connsiteY2" fmla="*/ 0 h 4257675"/>
              <a:gd name="connsiteX3" fmla="*/ 5495925 w 5495925"/>
              <a:gd name="connsiteY3" fmla="*/ 4257675 h 4257675"/>
              <a:gd name="connsiteX4" fmla="*/ 0 w 5495925"/>
              <a:gd name="connsiteY4" fmla="*/ 4257675 h 4257675"/>
              <a:gd name="connsiteX0" fmla="*/ 0 w 5124450"/>
              <a:gd name="connsiteY0" fmla="*/ 4295775 h 4295775"/>
              <a:gd name="connsiteX1" fmla="*/ 933450 w 5124450"/>
              <a:gd name="connsiteY1" fmla="*/ 38100 h 4295775"/>
              <a:gd name="connsiteX2" fmla="*/ 5114925 w 5124450"/>
              <a:gd name="connsiteY2" fmla="*/ 0 h 4295775"/>
              <a:gd name="connsiteX3" fmla="*/ 5124450 w 5124450"/>
              <a:gd name="connsiteY3" fmla="*/ 4257675 h 4295775"/>
              <a:gd name="connsiteX4" fmla="*/ 0 w 5124450"/>
              <a:gd name="connsiteY4" fmla="*/ 4295775 h 4295775"/>
              <a:gd name="connsiteX0" fmla="*/ 0 w 5448300"/>
              <a:gd name="connsiteY0" fmla="*/ 4305300 h 4305300"/>
              <a:gd name="connsiteX1" fmla="*/ 1257300 w 5448300"/>
              <a:gd name="connsiteY1" fmla="*/ 38100 h 4305300"/>
              <a:gd name="connsiteX2" fmla="*/ 5438775 w 5448300"/>
              <a:gd name="connsiteY2" fmla="*/ 0 h 4305300"/>
              <a:gd name="connsiteX3" fmla="*/ 5448300 w 5448300"/>
              <a:gd name="connsiteY3" fmla="*/ 4257675 h 4305300"/>
              <a:gd name="connsiteX4" fmla="*/ 0 w 5448300"/>
              <a:gd name="connsiteY4" fmla="*/ 4305300 h 4305300"/>
              <a:gd name="connsiteX0" fmla="*/ 0 w 5448300"/>
              <a:gd name="connsiteY0" fmla="*/ 4333875 h 4333875"/>
              <a:gd name="connsiteX1" fmla="*/ 2057400 w 5448300"/>
              <a:gd name="connsiteY1" fmla="*/ 0 h 4333875"/>
              <a:gd name="connsiteX2" fmla="*/ 5438775 w 5448300"/>
              <a:gd name="connsiteY2" fmla="*/ 28575 h 4333875"/>
              <a:gd name="connsiteX3" fmla="*/ 5448300 w 5448300"/>
              <a:gd name="connsiteY3" fmla="*/ 4286250 h 4333875"/>
              <a:gd name="connsiteX4" fmla="*/ 0 w 5448300"/>
              <a:gd name="connsiteY4" fmla="*/ 4333875 h 4333875"/>
              <a:gd name="connsiteX0" fmla="*/ 0 w 5438775"/>
              <a:gd name="connsiteY0" fmla="*/ 4333875 h 4333875"/>
              <a:gd name="connsiteX1" fmla="*/ 2057400 w 5438775"/>
              <a:gd name="connsiteY1" fmla="*/ 0 h 4333875"/>
              <a:gd name="connsiteX2" fmla="*/ 5438775 w 5438775"/>
              <a:gd name="connsiteY2" fmla="*/ 28575 h 4333875"/>
              <a:gd name="connsiteX3" fmla="*/ 5438775 w 5438775"/>
              <a:gd name="connsiteY3" fmla="*/ 4333875 h 4333875"/>
              <a:gd name="connsiteX4" fmla="*/ 0 w 5438775"/>
              <a:gd name="connsiteY4" fmla="*/ 4333875 h 4333875"/>
              <a:gd name="connsiteX0" fmla="*/ 0 w 5467350"/>
              <a:gd name="connsiteY0" fmla="*/ 4333875 h 4352925"/>
              <a:gd name="connsiteX1" fmla="*/ 2057400 w 5467350"/>
              <a:gd name="connsiteY1" fmla="*/ 0 h 4352925"/>
              <a:gd name="connsiteX2" fmla="*/ 5438775 w 5467350"/>
              <a:gd name="connsiteY2" fmla="*/ 28575 h 4352925"/>
              <a:gd name="connsiteX3" fmla="*/ 5467350 w 5467350"/>
              <a:gd name="connsiteY3" fmla="*/ 4352925 h 4352925"/>
              <a:gd name="connsiteX4" fmla="*/ 0 w 5467350"/>
              <a:gd name="connsiteY4" fmla="*/ 4333875 h 4352925"/>
              <a:gd name="connsiteX0" fmla="*/ 335098 w 3409950"/>
              <a:gd name="connsiteY0" fmla="*/ 445235 h 4352925"/>
              <a:gd name="connsiteX1" fmla="*/ 0 w 3409950"/>
              <a:gd name="connsiteY1" fmla="*/ 0 h 4352925"/>
              <a:gd name="connsiteX2" fmla="*/ 3381375 w 3409950"/>
              <a:gd name="connsiteY2" fmla="*/ 28575 h 4352925"/>
              <a:gd name="connsiteX3" fmla="*/ 3409950 w 3409950"/>
              <a:gd name="connsiteY3" fmla="*/ 4352925 h 4352925"/>
              <a:gd name="connsiteX4" fmla="*/ 335098 w 3409950"/>
              <a:gd name="connsiteY4" fmla="*/ 445235 h 4352925"/>
              <a:gd name="connsiteX0" fmla="*/ 3409950 w 3409950"/>
              <a:gd name="connsiteY0" fmla="*/ 4352925 h 4352925"/>
              <a:gd name="connsiteX1" fmla="*/ 0 w 3409950"/>
              <a:gd name="connsiteY1" fmla="*/ 0 h 4352925"/>
              <a:gd name="connsiteX2" fmla="*/ 3381375 w 3409950"/>
              <a:gd name="connsiteY2" fmla="*/ 28575 h 4352925"/>
              <a:gd name="connsiteX3" fmla="*/ 3409950 w 3409950"/>
              <a:gd name="connsiteY3" fmla="*/ 4352925 h 4352925"/>
              <a:gd name="connsiteX0" fmla="*/ 1703528 w 3381375"/>
              <a:gd name="connsiteY0" fmla="*/ 2795549 h 2795549"/>
              <a:gd name="connsiteX1" fmla="*/ 0 w 3381375"/>
              <a:gd name="connsiteY1" fmla="*/ 0 h 2795549"/>
              <a:gd name="connsiteX2" fmla="*/ 3381375 w 3381375"/>
              <a:gd name="connsiteY2" fmla="*/ 28575 h 2795549"/>
              <a:gd name="connsiteX3" fmla="*/ 1703528 w 3381375"/>
              <a:gd name="connsiteY3" fmla="*/ 2795549 h 2795549"/>
              <a:gd name="connsiteX0" fmla="*/ 1703528 w 3411893"/>
              <a:gd name="connsiteY0" fmla="*/ 2795549 h 2795549"/>
              <a:gd name="connsiteX1" fmla="*/ 0 w 3411893"/>
              <a:gd name="connsiteY1" fmla="*/ 0 h 2795549"/>
              <a:gd name="connsiteX2" fmla="*/ 3411893 w 3411893"/>
              <a:gd name="connsiteY2" fmla="*/ 118803 h 2795549"/>
              <a:gd name="connsiteX3" fmla="*/ 1703528 w 3411893"/>
              <a:gd name="connsiteY3" fmla="*/ 2795549 h 2795549"/>
              <a:gd name="connsiteX0" fmla="*/ 1935417 w 3411893"/>
              <a:gd name="connsiteY0" fmla="*/ 2238494 h 2238494"/>
              <a:gd name="connsiteX1" fmla="*/ 0 w 3411893"/>
              <a:gd name="connsiteY1" fmla="*/ 0 h 2238494"/>
              <a:gd name="connsiteX2" fmla="*/ 3411893 w 3411893"/>
              <a:gd name="connsiteY2" fmla="*/ 118803 h 2238494"/>
              <a:gd name="connsiteX3" fmla="*/ 1935417 w 3411893"/>
              <a:gd name="connsiteY3" fmla="*/ 2238494 h 2238494"/>
              <a:gd name="connsiteX0" fmla="*/ 1977612 w 3411893"/>
              <a:gd name="connsiteY0" fmla="*/ 2244333 h 2244333"/>
              <a:gd name="connsiteX1" fmla="*/ 0 w 3411893"/>
              <a:gd name="connsiteY1" fmla="*/ 0 h 2244333"/>
              <a:gd name="connsiteX2" fmla="*/ 3411893 w 3411893"/>
              <a:gd name="connsiteY2" fmla="*/ 118803 h 2244333"/>
              <a:gd name="connsiteX3" fmla="*/ 1977612 w 3411893"/>
              <a:gd name="connsiteY3" fmla="*/ 2244333 h 2244333"/>
              <a:gd name="connsiteX0" fmla="*/ 1606798 w 3041079"/>
              <a:gd name="connsiteY0" fmla="*/ 2717661 h 2717661"/>
              <a:gd name="connsiteX1" fmla="*/ 0 w 3041079"/>
              <a:gd name="connsiteY1" fmla="*/ 0 h 2717661"/>
              <a:gd name="connsiteX2" fmla="*/ 3041079 w 3041079"/>
              <a:gd name="connsiteY2" fmla="*/ 592131 h 2717661"/>
              <a:gd name="connsiteX3" fmla="*/ 1606798 w 3041079"/>
              <a:gd name="connsiteY3" fmla="*/ 2717661 h 2717661"/>
              <a:gd name="connsiteX0" fmla="*/ 1092178 w 2526459"/>
              <a:gd name="connsiteY0" fmla="*/ 2272329 h 2272329"/>
              <a:gd name="connsiteX1" fmla="*/ 0 w 2526459"/>
              <a:gd name="connsiteY1" fmla="*/ 0 h 2272329"/>
              <a:gd name="connsiteX2" fmla="*/ 2526459 w 2526459"/>
              <a:gd name="connsiteY2" fmla="*/ 146799 h 2272329"/>
              <a:gd name="connsiteX3" fmla="*/ 1092178 w 2526459"/>
              <a:gd name="connsiteY3" fmla="*/ 2272329 h 2272329"/>
              <a:gd name="connsiteX0" fmla="*/ 1092178 w 2791528"/>
              <a:gd name="connsiteY0" fmla="*/ 2272329 h 2272329"/>
              <a:gd name="connsiteX1" fmla="*/ 0 w 2791528"/>
              <a:gd name="connsiteY1" fmla="*/ 0 h 2272329"/>
              <a:gd name="connsiteX2" fmla="*/ 2791528 w 2791528"/>
              <a:gd name="connsiteY2" fmla="*/ 1391786 h 2272329"/>
              <a:gd name="connsiteX3" fmla="*/ 1092178 w 2791528"/>
              <a:gd name="connsiteY3" fmla="*/ 2272329 h 2272329"/>
              <a:gd name="connsiteX0" fmla="*/ 1053859 w 2791528"/>
              <a:gd name="connsiteY0" fmla="*/ 1951078 h 1951078"/>
              <a:gd name="connsiteX1" fmla="*/ 0 w 2791528"/>
              <a:gd name="connsiteY1" fmla="*/ 0 h 1951078"/>
              <a:gd name="connsiteX2" fmla="*/ 2791528 w 2791528"/>
              <a:gd name="connsiteY2" fmla="*/ 1391786 h 1951078"/>
              <a:gd name="connsiteX3" fmla="*/ 1053859 w 2791528"/>
              <a:gd name="connsiteY3" fmla="*/ 1951078 h 1951078"/>
              <a:gd name="connsiteX0" fmla="*/ 1062154 w 2791528"/>
              <a:gd name="connsiteY0" fmla="*/ 1891103 h 1891103"/>
              <a:gd name="connsiteX1" fmla="*/ 0 w 2791528"/>
              <a:gd name="connsiteY1" fmla="*/ 0 h 1891103"/>
              <a:gd name="connsiteX2" fmla="*/ 2791528 w 2791528"/>
              <a:gd name="connsiteY2" fmla="*/ 1391786 h 1891103"/>
              <a:gd name="connsiteX3" fmla="*/ 1062154 w 2791528"/>
              <a:gd name="connsiteY3" fmla="*/ 1891103 h 1891103"/>
              <a:gd name="connsiteX0" fmla="*/ 1254429 w 2983803"/>
              <a:gd name="connsiteY0" fmla="*/ 1289553 h 1289553"/>
              <a:gd name="connsiteX1" fmla="*/ 0 w 2983803"/>
              <a:gd name="connsiteY1" fmla="*/ 0 h 1289553"/>
              <a:gd name="connsiteX2" fmla="*/ 2983803 w 2983803"/>
              <a:gd name="connsiteY2" fmla="*/ 790236 h 1289553"/>
              <a:gd name="connsiteX3" fmla="*/ 1254429 w 2983803"/>
              <a:gd name="connsiteY3" fmla="*/ 1289553 h 1289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3803" h="1289553">
                <a:moveTo>
                  <a:pt x="1254429" y="1289553"/>
                </a:moveTo>
                <a:lnTo>
                  <a:pt x="0" y="0"/>
                </a:lnTo>
                <a:lnTo>
                  <a:pt x="2983803" y="790236"/>
                </a:lnTo>
                <a:lnTo>
                  <a:pt x="1254429" y="12895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472C4"/>
              </a:solidFill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F26F48E4-8629-42BE-9898-939DD9A4FE42}"/>
              </a:ext>
            </a:extLst>
          </p:cNvPr>
          <p:cNvSpPr txBox="1"/>
          <p:nvPr/>
        </p:nvSpPr>
        <p:spPr>
          <a:xfrm>
            <a:off x="5091761" y="74560"/>
            <a:ext cx="611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zh-CN" altLang="en-US" sz="4000" i="1" spc="150" dirty="0">
                <a:solidFill>
                  <a:srgbClr val="0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Montserrat" panose="00000500000000000000" charset="0"/>
              </a:rPr>
              <a:t>拓展与创新点</a:t>
            </a:r>
            <a:endParaRPr lang="zh-CN" altLang="en-US" sz="4000" spc="300" dirty="0">
              <a:solidFill>
                <a:srgbClr val="000000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Montserrat" panose="0000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7065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00"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1AE4F6-D33F-4350-994B-23187B264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75" y="2017263"/>
            <a:ext cx="5930007" cy="3335629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89DD3BC2-AB67-4D55-85F8-7DC548D414C0}"/>
              </a:ext>
            </a:extLst>
          </p:cNvPr>
          <p:cNvSpPr txBox="1"/>
          <p:nvPr/>
        </p:nvSpPr>
        <p:spPr>
          <a:xfrm>
            <a:off x="6657402" y="3244334"/>
            <a:ext cx="357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、设计简单，音频质量下降不多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8E6DEBF-2F39-4DFA-A7E3-55CC067C120D}"/>
              </a:ext>
            </a:extLst>
          </p:cNvPr>
          <p:cNvCxnSpPr>
            <a:cxnSpLocks/>
          </p:cNvCxnSpPr>
          <p:nvPr/>
        </p:nvCxnSpPr>
        <p:spPr>
          <a:xfrm flipH="1">
            <a:off x="2433532" y="2017263"/>
            <a:ext cx="461475" cy="8488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梯形 4">
            <a:extLst>
              <a:ext uri="{FF2B5EF4-FFF2-40B4-BE49-F238E27FC236}">
                <a16:creationId xmlns:a16="http://schemas.microsoft.com/office/drawing/2014/main" id="{3C35E99C-6125-40FD-B296-05E6369AF2BE}"/>
              </a:ext>
            </a:extLst>
          </p:cNvPr>
          <p:cNvSpPr/>
          <p:nvPr/>
        </p:nvSpPr>
        <p:spPr>
          <a:xfrm rot="14133427">
            <a:off x="1010813" y="-861304"/>
            <a:ext cx="3204449" cy="2882122"/>
          </a:xfrm>
          <a:custGeom>
            <a:avLst/>
            <a:gdLst>
              <a:gd name="connsiteX0" fmla="*/ 0 w 4267200"/>
              <a:gd name="connsiteY0" fmla="*/ 4191000 h 4191000"/>
              <a:gd name="connsiteX1" fmla="*/ 1047750 w 4267200"/>
              <a:gd name="connsiteY1" fmla="*/ 0 h 4191000"/>
              <a:gd name="connsiteX2" fmla="*/ 3219450 w 4267200"/>
              <a:gd name="connsiteY2" fmla="*/ 0 h 4191000"/>
              <a:gd name="connsiteX3" fmla="*/ 4267200 w 4267200"/>
              <a:gd name="connsiteY3" fmla="*/ 4191000 h 4191000"/>
              <a:gd name="connsiteX4" fmla="*/ 0 w 4267200"/>
              <a:gd name="connsiteY4" fmla="*/ 4191000 h 4191000"/>
              <a:gd name="connsiteX0" fmla="*/ 0 w 4267200"/>
              <a:gd name="connsiteY0" fmla="*/ 4838700 h 4838700"/>
              <a:gd name="connsiteX1" fmla="*/ 1190625 w 4267200"/>
              <a:gd name="connsiteY1" fmla="*/ 0 h 4838700"/>
              <a:gd name="connsiteX2" fmla="*/ 3219450 w 4267200"/>
              <a:gd name="connsiteY2" fmla="*/ 647700 h 4838700"/>
              <a:gd name="connsiteX3" fmla="*/ 4267200 w 4267200"/>
              <a:gd name="connsiteY3" fmla="*/ 4838700 h 4838700"/>
              <a:gd name="connsiteX4" fmla="*/ 0 w 4267200"/>
              <a:gd name="connsiteY4" fmla="*/ 4838700 h 4838700"/>
              <a:gd name="connsiteX0" fmla="*/ 0 w 5657850"/>
              <a:gd name="connsiteY0" fmla="*/ 4838700 h 4838700"/>
              <a:gd name="connsiteX1" fmla="*/ 1190625 w 5657850"/>
              <a:gd name="connsiteY1" fmla="*/ 0 h 4838700"/>
              <a:gd name="connsiteX2" fmla="*/ 5657850 w 5657850"/>
              <a:gd name="connsiteY2" fmla="*/ 19050 h 4838700"/>
              <a:gd name="connsiteX3" fmla="*/ 4267200 w 5657850"/>
              <a:gd name="connsiteY3" fmla="*/ 4838700 h 4838700"/>
              <a:gd name="connsiteX4" fmla="*/ 0 w 5657850"/>
              <a:gd name="connsiteY4" fmla="*/ 4838700 h 4838700"/>
              <a:gd name="connsiteX0" fmla="*/ 0 w 5657850"/>
              <a:gd name="connsiteY0" fmla="*/ 4838700 h 4838700"/>
              <a:gd name="connsiteX1" fmla="*/ 1190625 w 5657850"/>
              <a:gd name="connsiteY1" fmla="*/ 0 h 4838700"/>
              <a:gd name="connsiteX2" fmla="*/ 5657850 w 5657850"/>
              <a:gd name="connsiteY2" fmla="*/ 19050 h 4838700"/>
              <a:gd name="connsiteX3" fmla="*/ 5562600 w 5657850"/>
              <a:gd name="connsiteY3" fmla="*/ 3295650 h 4838700"/>
              <a:gd name="connsiteX4" fmla="*/ 0 w 5657850"/>
              <a:gd name="connsiteY4" fmla="*/ 4838700 h 4838700"/>
              <a:gd name="connsiteX0" fmla="*/ 0 w 6219825"/>
              <a:gd name="connsiteY0" fmla="*/ 4276725 h 4276725"/>
              <a:gd name="connsiteX1" fmla="*/ 1752600 w 6219825"/>
              <a:gd name="connsiteY1" fmla="*/ 0 h 4276725"/>
              <a:gd name="connsiteX2" fmla="*/ 6219825 w 6219825"/>
              <a:gd name="connsiteY2" fmla="*/ 19050 h 4276725"/>
              <a:gd name="connsiteX3" fmla="*/ 6124575 w 6219825"/>
              <a:gd name="connsiteY3" fmla="*/ 3295650 h 4276725"/>
              <a:gd name="connsiteX4" fmla="*/ 0 w 6219825"/>
              <a:gd name="connsiteY4" fmla="*/ 4276725 h 4276725"/>
              <a:gd name="connsiteX0" fmla="*/ 0 w 6219825"/>
              <a:gd name="connsiteY0" fmla="*/ 4276725 h 4276725"/>
              <a:gd name="connsiteX1" fmla="*/ 1752600 w 6219825"/>
              <a:gd name="connsiteY1" fmla="*/ 0 h 4276725"/>
              <a:gd name="connsiteX2" fmla="*/ 6219825 w 6219825"/>
              <a:gd name="connsiteY2" fmla="*/ 19050 h 4276725"/>
              <a:gd name="connsiteX3" fmla="*/ 6181725 w 6219825"/>
              <a:gd name="connsiteY3" fmla="*/ 2914650 h 4276725"/>
              <a:gd name="connsiteX4" fmla="*/ 0 w 6219825"/>
              <a:gd name="connsiteY4" fmla="*/ 4276725 h 4276725"/>
              <a:gd name="connsiteX0" fmla="*/ 0 w 5867400"/>
              <a:gd name="connsiteY0" fmla="*/ 3038475 h 3038475"/>
              <a:gd name="connsiteX1" fmla="*/ 1400175 w 5867400"/>
              <a:gd name="connsiteY1" fmla="*/ 0 h 3038475"/>
              <a:gd name="connsiteX2" fmla="*/ 5867400 w 5867400"/>
              <a:gd name="connsiteY2" fmla="*/ 19050 h 3038475"/>
              <a:gd name="connsiteX3" fmla="*/ 5829300 w 5867400"/>
              <a:gd name="connsiteY3" fmla="*/ 2914650 h 3038475"/>
              <a:gd name="connsiteX4" fmla="*/ 0 w 5867400"/>
              <a:gd name="connsiteY4" fmla="*/ 3038475 h 3038475"/>
              <a:gd name="connsiteX0" fmla="*/ 0 w 5867400"/>
              <a:gd name="connsiteY0" fmla="*/ 3019425 h 3019425"/>
              <a:gd name="connsiteX1" fmla="*/ 1171575 w 5867400"/>
              <a:gd name="connsiteY1" fmla="*/ 0 h 3019425"/>
              <a:gd name="connsiteX2" fmla="*/ 5867400 w 5867400"/>
              <a:gd name="connsiteY2" fmla="*/ 0 h 3019425"/>
              <a:gd name="connsiteX3" fmla="*/ 5829300 w 5867400"/>
              <a:gd name="connsiteY3" fmla="*/ 2895600 h 3019425"/>
              <a:gd name="connsiteX4" fmla="*/ 0 w 5867400"/>
              <a:gd name="connsiteY4" fmla="*/ 3019425 h 3019425"/>
              <a:gd name="connsiteX0" fmla="*/ 0 w 6267450"/>
              <a:gd name="connsiteY0" fmla="*/ 2952750 h 2952750"/>
              <a:gd name="connsiteX1" fmla="*/ 1571625 w 6267450"/>
              <a:gd name="connsiteY1" fmla="*/ 0 h 2952750"/>
              <a:gd name="connsiteX2" fmla="*/ 6267450 w 6267450"/>
              <a:gd name="connsiteY2" fmla="*/ 0 h 2952750"/>
              <a:gd name="connsiteX3" fmla="*/ 6229350 w 6267450"/>
              <a:gd name="connsiteY3" fmla="*/ 2895600 h 2952750"/>
              <a:gd name="connsiteX4" fmla="*/ 0 w 6267450"/>
              <a:gd name="connsiteY4" fmla="*/ 2952750 h 2952750"/>
              <a:gd name="connsiteX0" fmla="*/ 0 w 6276975"/>
              <a:gd name="connsiteY0" fmla="*/ 2952750 h 4257675"/>
              <a:gd name="connsiteX1" fmla="*/ 1571625 w 6276975"/>
              <a:gd name="connsiteY1" fmla="*/ 0 h 4257675"/>
              <a:gd name="connsiteX2" fmla="*/ 6267450 w 6276975"/>
              <a:gd name="connsiteY2" fmla="*/ 0 h 4257675"/>
              <a:gd name="connsiteX3" fmla="*/ 6276975 w 6276975"/>
              <a:gd name="connsiteY3" fmla="*/ 4257675 h 4257675"/>
              <a:gd name="connsiteX4" fmla="*/ 0 w 6276975"/>
              <a:gd name="connsiteY4" fmla="*/ 2952750 h 4257675"/>
              <a:gd name="connsiteX0" fmla="*/ 0 w 5495925"/>
              <a:gd name="connsiteY0" fmla="*/ 4257675 h 4257675"/>
              <a:gd name="connsiteX1" fmla="*/ 790575 w 5495925"/>
              <a:gd name="connsiteY1" fmla="*/ 0 h 4257675"/>
              <a:gd name="connsiteX2" fmla="*/ 5486400 w 5495925"/>
              <a:gd name="connsiteY2" fmla="*/ 0 h 4257675"/>
              <a:gd name="connsiteX3" fmla="*/ 5495925 w 5495925"/>
              <a:gd name="connsiteY3" fmla="*/ 4257675 h 4257675"/>
              <a:gd name="connsiteX4" fmla="*/ 0 w 5495925"/>
              <a:gd name="connsiteY4" fmla="*/ 4257675 h 4257675"/>
              <a:gd name="connsiteX0" fmla="*/ 0 w 5495925"/>
              <a:gd name="connsiteY0" fmla="*/ 4257675 h 4257675"/>
              <a:gd name="connsiteX1" fmla="*/ 1304925 w 5495925"/>
              <a:gd name="connsiteY1" fmla="*/ 38100 h 4257675"/>
              <a:gd name="connsiteX2" fmla="*/ 5486400 w 5495925"/>
              <a:gd name="connsiteY2" fmla="*/ 0 h 4257675"/>
              <a:gd name="connsiteX3" fmla="*/ 5495925 w 5495925"/>
              <a:gd name="connsiteY3" fmla="*/ 4257675 h 4257675"/>
              <a:gd name="connsiteX4" fmla="*/ 0 w 5495925"/>
              <a:gd name="connsiteY4" fmla="*/ 4257675 h 4257675"/>
              <a:gd name="connsiteX0" fmla="*/ 0 w 5124450"/>
              <a:gd name="connsiteY0" fmla="*/ 4295775 h 4295775"/>
              <a:gd name="connsiteX1" fmla="*/ 933450 w 5124450"/>
              <a:gd name="connsiteY1" fmla="*/ 38100 h 4295775"/>
              <a:gd name="connsiteX2" fmla="*/ 5114925 w 5124450"/>
              <a:gd name="connsiteY2" fmla="*/ 0 h 4295775"/>
              <a:gd name="connsiteX3" fmla="*/ 5124450 w 5124450"/>
              <a:gd name="connsiteY3" fmla="*/ 4257675 h 4295775"/>
              <a:gd name="connsiteX4" fmla="*/ 0 w 5124450"/>
              <a:gd name="connsiteY4" fmla="*/ 4295775 h 4295775"/>
              <a:gd name="connsiteX0" fmla="*/ 0 w 5448300"/>
              <a:gd name="connsiteY0" fmla="*/ 4305300 h 4305300"/>
              <a:gd name="connsiteX1" fmla="*/ 1257300 w 5448300"/>
              <a:gd name="connsiteY1" fmla="*/ 38100 h 4305300"/>
              <a:gd name="connsiteX2" fmla="*/ 5438775 w 5448300"/>
              <a:gd name="connsiteY2" fmla="*/ 0 h 4305300"/>
              <a:gd name="connsiteX3" fmla="*/ 5448300 w 5448300"/>
              <a:gd name="connsiteY3" fmla="*/ 4257675 h 4305300"/>
              <a:gd name="connsiteX4" fmla="*/ 0 w 5448300"/>
              <a:gd name="connsiteY4" fmla="*/ 4305300 h 4305300"/>
              <a:gd name="connsiteX0" fmla="*/ 0 w 5448300"/>
              <a:gd name="connsiteY0" fmla="*/ 4333875 h 4333875"/>
              <a:gd name="connsiteX1" fmla="*/ 2057400 w 5448300"/>
              <a:gd name="connsiteY1" fmla="*/ 0 h 4333875"/>
              <a:gd name="connsiteX2" fmla="*/ 5438775 w 5448300"/>
              <a:gd name="connsiteY2" fmla="*/ 28575 h 4333875"/>
              <a:gd name="connsiteX3" fmla="*/ 5448300 w 5448300"/>
              <a:gd name="connsiteY3" fmla="*/ 4286250 h 4333875"/>
              <a:gd name="connsiteX4" fmla="*/ 0 w 5448300"/>
              <a:gd name="connsiteY4" fmla="*/ 4333875 h 4333875"/>
              <a:gd name="connsiteX0" fmla="*/ 0 w 5438775"/>
              <a:gd name="connsiteY0" fmla="*/ 4333875 h 4333875"/>
              <a:gd name="connsiteX1" fmla="*/ 2057400 w 5438775"/>
              <a:gd name="connsiteY1" fmla="*/ 0 h 4333875"/>
              <a:gd name="connsiteX2" fmla="*/ 5438775 w 5438775"/>
              <a:gd name="connsiteY2" fmla="*/ 28575 h 4333875"/>
              <a:gd name="connsiteX3" fmla="*/ 5438775 w 5438775"/>
              <a:gd name="connsiteY3" fmla="*/ 4333875 h 4333875"/>
              <a:gd name="connsiteX4" fmla="*/ 0 w 5438775"/>
              <a:gd name="connsiteY4" fmla="*/ 4333875 h 4333875"/>
              <a:gd name="connsiteX0" fmla="*/ 0 w 5467350"/>
              <a:gd name="connsiteY0" fmla="*/ 4333875 h 4352925"/>
              <a:gd name="connsiteX1" fmla="*/ 2057400 w 5467350"/>
              <a:gd name="connsiteY1" fmla="*/ 0 h 4352925"/>
              <a:gd name="connsiteX2" fmla="*/ 5438775 w 5467350"/>
              <a:gd name="connsiteY2" fmla="*/ 28575 h 4352925"/>
              <a:gd name="connsiteX3" fmla="*/ 5467350 w 5467350"/>
              <a:gd name="connsiteY3" fmla="*/ 4352925 h 4352925"/>
              <a:gd name="connsiteX4" fmla="*/ 0 w 5467350"/>
              <a:gd name="connsiteY4" fmla="*/ 4333875 h 4352925"/>
              <a:gd name="connsiteX0" fmla="*/ 335098 w 3409950"/>
              <a:gd name="connsiteY0" fmla="*/ 445235 h 4352925"/>
              <a:gd name="connsiteX1" fmla="*/ 0 w 3409950"/>
              <a:gd name="connsiteY1" fmla="*/ 0 h 4352925"/>
              <a:gd name="connsiteX2" fmla="*/ 3381375 w 3409950"/>
              <a:gd name="connsiteY2" fmla="*/ 28575 h 4352925"/>
              <a:gd name="connsiteX3" fmla="*/ 3409950 w 3409950"/>
              <a:gd name="connsiteY3" fmla="*/ 4352925 h 4352925"/>
              <a:gd name="connsiteX4" fmla="*/ 335098 w 3409950"/>
              <a:gd name="connsiteY4" fmla="*/ 445235 h 4352925"/>
              <a:gd name="connsiteX0" fmla="*/ 3409950 w 3409950"/>
              <a:gd name="connsiteY0" fmla="*/ 4352925 h 4352925"/>
              <a:gd name="connsiteX1" fmla="*/ 0 w 3409950"/>
              <a:gd name="connsiteY1" fmla="*/ 0 h 4352925"/>
              <a:gd name="connsiteX2" fmla="*/ 3381375 w 3409950"/>
              <a:gd name="connsiteY2" fmla="*/ 28575 h 4352925"/>
              <a:gd name="connsiteX3" fmla="*/ 3409950 w 3409950"/>
              <a:gd name="connsiteY3" fmla="*/ 4352925 h 4352925"/>
              <a:gd name="connsiteX0" fmla="*/ 1703528 w 3381375"/>
              <a:gd name="connsiteY0" fmla="*/ 2795549 h 2795549"/>
              <a:gd name="connsiteX1" fmla="*/ 0 w 3381375"/>
              <a:gd name="connsiteY1" fmla="*/ 0 h 2795549"/>
              <a:gd name="connsiteX2" fmla="*/ 3381375 w 3381375"/>
              <a:gd name="connsiteY2" fmla="*/ 28575 h 2795549"/>
              <a:gd name="connsiteX3" fmla="*/ 1703528 w 3381375"/>
              <a:gd name="connsiteY3" fmla="*/ 2795549 h 2795549"/>
              <a:gd name="connsiteX0" fmla="*/ 1703528 w 3411893"/>
              <a:gd name="connsiteY0" fmla="*/ 2795549 h 2795549"/>
              <a:gd name="connsiteX1" fmla="*/ 0 w 3411893"/>
              <a:gd name="connsiteY1" fmla="*/ 0 h 2795549"/>
              <a:gd name="connsiteX2" fmla="*/ 3411893 w 3411893"/>
              <a:gd name="connsiteY2" fmla="*/ 118803 h 2795549"/>
              <a:gd name="connsiteX3" fmla="*/ 1703528 w 3411893"/>
              <a:gd name="connsiteY3" fmla="*/ 2795549 h 2795549"/>
              <a:gd name="connsiteX0" fmla="*/ 1935417 w 3411893"/>
              <a:gd name="connsiteY0" fmla="*/ 2238494 h 2238494"/>
              <a:gd name="connsiteX1" fmla="*/ 0 w 3411893"/>
              <a:gd name="connsiteY1" fmla="*/ 0 h 2238494"/>
              <a:gd name="connsiteX2" fmla="*/ 3411893 w 3411893"/>
              <a:gd name="connsiteY2" fmla="*/ 118803 h 2238494"/>
              <a:gd name="connsiteX3" fmla="*/ 1935417 w 3411893"/>
              <a:gd name="connsiteY3" fmla="*/ 2238494 h 2238494"/>
              <a:gd name="connsiteX0" fmla="*/ 1977612 w 3411893"/>
              <a:gd name="connsiteY0" fmla="*/ 2244333 h 2244333"/>
              <a:gd name="connsiteX1" fmla="*/ 0 w 3411893"/>
              <a:gd name="connsiteY1" fmla="*/ 0 h 2244333"/>
              <a:gd name="connsiteX2" fmla="*/ 3411893 w 3411893"/>
              <a:gd name="connsiteY2" fmla="*/ 118803 h 2244333"/>
              <a:gd name="connsiteX3" fmla="*/ 1977612 w 3411893"/>
              <a:gd name="connsiteY3" fmla="*/ 2244333 h 2244333"/>
              <a:gd name="connsiteX0" fmla="*/ 1606798 w 3041079"/>
              <a:gd name="connsiteY0" fmla="*/ 2717661 h 2717661"/>
              <a:gd name="connsiteX1" fmla="*/ 0 w 3041079"/>
              <a:gd name="connsiteY1" fmla="*/ 0 h 2717661"/>
              <a:gd name="connsiteX2" fmla="*/ 3041079 w 3041079"/>
              <a:gd name="connsiteY2" fmla="*/ 592131 h 2717661"/>
              <a:gd name="connsiteX3" fmla="*/ 1606798 w 3041079"/>
              <a:gd name="connsiteY3" fmla="*/ 2717661 h 2717661"/>
              <a:gd name="connsiteX0" fmla="*/ 1092178 w 2526459"/>
              <a:gd name="connsiteY0" fmla="*/ 2272329 h 2272329"/>
              <a:gd name="connsiteX1" fmla="*/ 0 w 2526459"/>
              <a:gd name="connsiteY1" fmla="*/ 0 h 2272329"/>
              <a:gd name="connsiteX2" fmla="*/ 2526459 w 2526459"/>
              <a:gd name="connsiteY2" fmla="*/ 146799 h 2272329"/>
              <a:gd name="connsiteX3" fmla="*/ 1092178 w 2526459"/>
              <a:gd name="connsiteY3" fmla="*/ 2272329 h 227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6459" h="2272329">
                <a:moveTo>
                  <a:pt x="1092178" y="2272329"/>
                </a:moveTo>
                <a:lnTo>
                  <a:pt x="0" y="0"/>
                </a:lnTo>
                <a:lnTo>
                  <a:pt x="2526459" y="146799"/>
                </a:lnTo>
                <a:lnTo>
                  <a:pt x="1092178" y="2272329"/>
                </a:lnTo>
                <a:close/>
              </a:path>
            </a:pathLst>
          </a:custGeom>
          <a:blipFill dpi="0" rotWithShape="0">
            <a:blip r:embed="rId4"/>
            <a:srcRect/>
            <a:stretch>
              <a:fillRect l="-52712" t="-2580" r="-22564" b="-54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梯形 4">
            <a:extLst>
              <a:ext uri="{FF2B5EF4-FFF2-40B4-BE49-F238E27FC236}">
                <a16:creationId xmlns:a16="http://schemas.microsoft.com/office/drawing/2014/main" id="{CE8F1BE6-7F98-49E6-A102-52C90628751B}"/>
              </a:ext>
            </a:extLst>
          </p:cNvPr>
          <p:cNvSpPr/>
          <p:nvPr/>
        </p:nvSpPr>
        <p:spPr>
          <a:xfrm rot="15343976">
            <a:off x="-345685" y="2347133"/>
            <a:ext cx="3784524" cy="1635612"/>
          </a:xfrm>
          <a:custGeom>
            <a:avLst/>
            <a:gdLst>
              <a:gd name="connsiteX0" fmla="*/ 0 w 4267200"/>
              <a:gd name="connsiteY0" fmla="*/ 4191000 h 4191000"/>
              <a:gd name="connsiteX1" fmla="*/ 1047750 w 4267200"/>
              <a:gd name="connsiteY1" fmla="*/ 0 h 4191000"/>
              <a:gd name="connsiteX2" fmla="*/ 3219450 w 4267200"/>
              <a:gd name="connsiteY2" fmla="*/ 0 h 4191000"/>
              <a:gd name="connsiteX3" fmla="*/ 4267200 w 4267200"/>
              <a:gd name="connsiteY3" fmla="*/ 4191000 h 4191000"/>
              <a:gd name="connsiteX4" fmla="*/ 0 w 4267200"/>
              <a:gd name="connsiteY4" fmla="*/ 4191000 h 4191000"/>
              <a:gd name="connsiteX0" fmla="*/ 0 w 4267200"/>
              <a:gd name="connsiteY0" fmla="*/ 4838700 h 4838700"/>
              <a:gd name="connsiteX1" fmla="*/ 1190625 w 4267200"/>
              <a:gd name="connsiteY1" fmla="*/ 0 h 4838700"/>
              <a:gd name="connsiteX2" fmla="*/ 3219450 w 4267200"/>
              <a:gd name="connsiteY2" fmla="*/ 647700 h 4838700"/>
              <a:gd name="connsiteX3" fmla="*/ 4267200 w 4267200"/>
              <a:gd name="connsiteY3" fmla="*/ 4838700 h 4838700"/>
              <a:gd name="connsiteX4" fmla="*/ 0 w 4267200"/>
              <a:gd name="connsiteY4" fmla="*/ 4838700 h 4838700"/>
              <a:gd name="connsiteX0" fmla="*/ 0 w 5657850"/>
              <a:gd name="connsiteY0" fmla="*/ 4838700 h 4838700"/>
              <a:gd name="connsiteX1" fmla="*/ 1190625 w 5657850"/>
              <a:gd name="connsiteY1" fmla="*/ 0 h 4838700"/>
              <a:gd name="connsiteX2" fmla="*/ 5657850 w 5657850"/>
              <a:gd name="connsiteY2" fmla="*/ 19050 h 4838700"/>
              <a:gd name="connsiteX3" fmla="*/ 4267200 w 5657850"/>
              <a:gd name="connsiteY3" fmla="*/ 4838700 h 4838700"/>
              <a:gd name="connsiteX4" fmla="*/ 0 w 5657850"/>
              <a:gd name="connsiteY4" fmla="*/ 4838700 h 4838700"/>
              <a:gd name="connsiteX0" fmla="*/ 0 w 5657850"/>
              <a:gd name="connsiteY0" fmla="*/ 4838700 h 4838700"/>
              <a:gd name="connsiteX1" fmla="*/ 1190625 w 5657850"/>
              <a:gd name="connsiteY1" fmla="*/ 0 h 4838700"/>
              <a:gd name="connsiteX2" fmla="*/ 5657850 w 5657850"/>
              <a:gd name="connsiteY2" fmla="*/ 19050 h 4838700"/>
              <a:gd name="connsiteX3" fmla="*/ 5562600 w 5657850"/>
              <a:gd name="connsiteY3" fmla="*/ 3295650 h 4838700"/>
              <a:gd name="connsiteX4" fmla="*/ 0 w 5657850"/>
              <a:gd name="connsiteY4" fmla="*/ 4838700 h 4838700"/>
              <a:gd name="connsiteX0" fmla="*/ 0 w 6219825"/>
              <a:gd name="connsiteY0" fmla="*/ 4276725 h 4276725"/>
              <a:gd name="connsiteX1" fmla="*/ 1752600 w 6219825"/>
              <a:gd name="connsiteY1" fmla="*/ 0 h 4276725"/>
              <a:gd name="connsiteX2" fmla="*/ 6219825 w 6219825"/>
              <a:gd name="connsiteY2" fmla="*/ 19050 h 4276725"/>
              <a:gd name="connsiteX3" fmla="*/ 6124575 w 6219825"/>
              <a:gd name="connsiteY3" fmla="*/ 3295650 h 4276725"/>
              <a:gd name="connsiteX4" fmla="*/ 0 w 6219825"/>
              <a:gd name="connsiteY4" fmla="*/ 4276725 h 4276725"/>
              <a:gd name="connsiteX0" fmla="*/ 0 w 6219825"/>
              <a:gd name="connsiteY0" fmla="*/ 4276725 h 4276725"/>
              <a:gd name="connsiteX1" fmla="*/ 1752600 w 6219825"/>
              <a:gd name="connsiteY1" fmla="*/ 0 h 4276725"/>
              <a:gd name="connsiteX2" fmla="*/ 6219825 w 6219825"/>
              <a:gd name="connsiteY2" fmla="*/ 19050 h 4276725"/>
              <a:gd name="connsiteX3" fmla="*/ 6181725 w 6219825"/>
              <a:gd name="connsiteY3" fmla="*/ 2914650 h 4276725"/>
              <a:gd name="connsiteX4" fmla="*/ 0 w 6219825"/>
              <a:gd name="connsiteY4" fmla="*/ 4276725 h 4276725"/>
              <a:gd name="connsiteX0" fmla="*/ 0 w 5867400"/>
              <a:gd name="connsiteY0" fmla="*/ 3038475 h 3038475"/>
              <a:gd name="connsiteX1" fmla="*/ 1400175 w 5867400"/>
              <a:gd name="connsiteY1" fmla="*/ 0 h 3038475"/>
              <a:gd name="connsiteX2" fmla="*/ 5867400 w 5867400"/>
              <a:gd name="connsiteY2" fmla="*/ 19050 h 3038475"/>
              <a:gd name="connsiteX3" fmla="*/ 5829300 w 5867400"/>
              <a:gd name="connsiteY3" fmla="*/ 2914650 h 3038475"/>
              <a:gd name="connsiteX4" fmla="*/ 0 w 5867400"/>
              <a:gd name="connsiteY4" fmla="*/ 3038475 h 3038475"/>
              <a:gd name="connsiteX0" fmla="*/ 0 w 5867400"/>
              <a:gd name="connsiteY0" fmla="*/ 3019425 h 3019425"/>
              <a:gd name="connsiteX1" fmla="*/ 1171575 w 5867400"/>
              <a:gd name="connsiteY1" fmla="*/ 0 h 3019425"/>
              <a:gd name="connsiteX2" fmla="*/ 5867400 w 5867400"/>
              <a:gd name="connsiteY2" fmla="*/ 0 h 3019425"/>
              <a:gd name="connsiteX3" fmla="*/ 5829300 w 5867400"/>
              <a:gd name="connsiteY3" fmla="*/ 2895600 h 3019425"/>
              <a:gd name="connsiteX4" fmla="*/ 0 w 5867400"/>
              <a:gd name="connsiteY4" fmla="*/ 3019425 h 3019425"/>
              <a:gd name="connsiteX0" fmla="*/ 0 w 6267450"/>
              <a:gd name="connsiteY0" fmla="*/ 2952750 h 2952750"/>
              <a:gd name="connsiteX1" fmla="*/ 1571625 w 6267450"/>
              <a:gd name="connsiteY1" fmla="*/ 0 h 2952750"/>
              <a:gd name="connsiteX2" fmla="*/ 6267450 w 6267450"/>
              <a:gd name="connsiteY2" fmla="*/ 0 h 2952750"/>
              <a:gd name="connsiteX3" fmla="*/ 6229350 w 6267450"/>
              <a:gd name="connsiteY3" fmla="*/ 2895600 h 2952750"/>
              <a:gd name="connsiteX4" fmla="*/ 0 w 6267450"/>
              <a:gd name="connsiteY4" fmla="*/ 2952750 h 2952750"/>
              <a:gd name="connsiteX0" fmla="*/ 0 w 6276975"/>
              <a:gd name="connsiteY0" fmla="*/ 2952750 h 4257675"/>
              <a:gd name="connsiteX1" fmla="*/ 1571625 w 6276975"/>
              <a:gd name="connsiteY1" fmla="*/ 0 h 4257675"/>
              <a:gd name="connsiteX2" fmla="*/ 6267450 w 6276975"/>
              <a:gd name="connsiteY2" fmla="*/ 0 h 4257675"/>
              <a:gd name="connsiteX3" fmla="*/ 6276975 w 6276975"/>
              <a:gd name="connsiteY3" fmla="*/ 4257675 h 4257675"/>
              <a:gd name="connsiteX4" fmla="*/ 0 w 6276975"/>
              <a:gd name="connsiteY4" fmla="*/ 2952750 h 4257675"/>
              <a:gd name="connsiteX0" fmla="*/ 0 w 5495925"/>
              <a:gd name="connsiteY0" fmla="*/ 4257675 h 4257675"/>
              <a:gd name="connsiteX1" fmla="*/ 790575 w 5495925"/>
              <a:gd name="connsiteY1" fmla="*/ 0 h 4257675"/>
              <a:gd name="connsiteX2" fmla="*/ 5486400 w 5495925"/>
              <a:gd name="connsiteY2" fmla="*/ 0 h 4257675"/>
              <a:gd name="connsiteX3" fmla="*/ 5495925 w 5495925"/>
              <a:gd name="connsiteY3" fmla="*/ 4257675 h 4257675"/>
              <a:gd name="connsiteX4" fmla="*/ 0 w 5495925"/>
              <a:gd name="connsiteY4" fmla="*/ 4257675 h 4257675"/>
              <a:gd name="connsiteX0" fmla="*/ 0 w 5495925"/>
              <a:gd name="connsiteY0" fmla="*/ 4257675 h 4257675"/>
              <a:gd name="connsiteX1" fmla="*/ 1304925 w 5495925"/>
              <a:gd name="connsiteY1" fmla="*/ 38100 h 4257675"/>
              <a:gd name="connsiteX2" fmla="*/ 5486400 w 5495925"/>
              <a:gd name="connsiteY2" fmla="*/ 0 h 4257675"/>
              <a:gd name="connsiteX3" fmla="*/ 5495925 w 5495925"/>
              <a:gd name="connsiteY3" fmla="*/ 4257675 h 4257675"/>
              <a:gd name="connsiteX4" fmla="*/ 0 w 5495925"/>
              <a:gd name="connsiteY4" fmla="*/ 4257675 h 4257675"/>
              <a:gd name="connsiteX0" fmla="*/ 0 w 5124450"/>
              <a:gd name="connsiteY0" fmla="*/ 4295775 h 4295775"/>
              <a:gd name="connsiteX1" fmla="*/ 933450 w 5124450"/>
              <a:gd name="connsiteY1" fmla="*/ 38100 h 4295775"/>
              <a:gd name="connsiteX2" fmla="*/ 5114925 w 5124450"/>
              <a:gd name="connsiteY2" fmla="*/ 0 h 4295775"/>
              <a:gd name="connsiteX3" fmla="*/ 5124450 w 5124450"/>
              <a:gd name="connsiteY3" fmla="*/ 4257675 h 4295775"/>
              <a:gd name="connsiteX4" fmla="*/ 0 w 5124450"/>
              <a:gd name="connsiteY4" fmla="*/ 4295775 h 4295775"/>
              <a:gd name="connsiteX0" fmla="*/ 0 w 5448300"/>
              <a:gd name="connsiteY0" fmla="*/ 4305300 h 4305300"/>
              <a:gd name="connsiteX1" fmla="*/ 1257300 w 5448300"/>
              <a:gd name="connsiteY1" fmla="*/ 38100 h 4305300"/>
              <a:gd name="connsiteX2" fmla="*/ 5438775 w 5448300"/>
              <a:gd name="connsiteY2" fmla="*/ 0 h 4305300"/>
              <a:gd name="connsiteX3" fmla="*/ 5448300 w 5448300"/>
              <a:gd name="connsiteY3" fmla="*/ 4257675 h 4305300"/>
              <a:gd name="connsiteX4" fmla="*/ 0 w 5448300"/>
              <a:gd name="connsiteY4" fmla="*/ 4305300 h 4305300"/>
              <a:gd name="connsiteX0" fmla="*/ 0 w 5448300"/>
              <a:gd name="connsiteY0" fmla="*/ 4333875 h 4333875"/>
              <a:gd name="connsiteX1" fmla="*/ 2057400 w 5448300"/>
              <a:gd name="connsiteY1" fmla="*/ 0 h 4333875"/>
              <a:gd name="connsiteX2" fmla="*/ 5438775 w 5448300"/>
              <a:gd name="connsiteY2" fmla="*/ 28575 h 4333875"/>
              <a:gd name="connsiteX3" fmla="*/ 5448300 w 5448300"/>
              <a:gd name="connsiteY3" fmla="*/ 4286250 h 4333875"/>
              <a:gd name="connsiteX4" fmla="*/ 0 w 5448300"/>
              <a:gd name="connsiteY4" fmla="*/ 4333875 h 4333875"/>
              <a:gd name="connsiteX0" fmla="*/ 0 w 5438775"/>
              <a:gd name="connsiteY0" fmla="*/ 4333875 h 4333875"/>
              <a:gd name="connsiteX1" fmla="*/ 2057400 w 5438775"/>
              <a:gd name="connsiteY1" fmla="*/ 0 h 4333875"/>
              <a:gd name="connsiteX2" fmla="*/ 5438775 w 5438775"/>
              <a:gd name="connsiteY2" fmla="*/ 28575 h 4333875"/>
              <a:gd name="connsiteX3" fmla="*/ 5438775 w 5438775"/>
              <a:gd name="connsiteY3" fmla="*/ 4333875 h 4333875"/>
              <a:gd name="connsiteX4" fmla="*/ 0 w 5438775"/>
              <a:gd name="connsiteY4" fmla="*/ 4333875 h 4333875"/>
              <a:gd name="connsiteX0" fmla="*/ 0 w 5467350"/>
              <a:gd name="connsiteY0" fmla="*/ 4333875 h 4352925"/>
              <a:gd name="connsiteX1" fmla="*/ 2057400 w 5467350"/>
              <a:gd name="connsiteY1" fmla="*/ 0 h 4352925"/>
              <a:gd name="connsiteX2" fmla="*/ 5438775 w 5467350"/>
              <a:gd name="connsiteY2" fmla="*/ 28575 h 4352925"/>
              <a:gd name="connsiteX3" fmla="*/ 5467350 w 5467350"/>
              <a:gd name="connsiteY3" fmla="*/ 4352925 h 4352925"/>
              <a:gd name="connsiteX4" fmla="*/ 0 w 5467350"/>
              <a:gd name="connsiteY4" fmla="*/ 4333875 h 4352925"/>
              <a:gd name="connsiteX0" fmla="*/ 335098 w 3409950"/>
              <a:gd name="connsiteY0" fmla="*/ 445235 h 4352925"/>
              <a:gd name="connsiteX1" fmla="*/ 0 w 3409950"/>
              <a:gd name="connsiteY1" fmla="*/ 0 h 4352925"/>
              <a:gd name="connsiteX2" fmla="*/ 3381375 w 3409950"/>
              <a:gd name="connsiteY2" fmla="*/ 28575 h 4352925"/>
              <a:gd name="connsiteX3" fmla="*/ 3409950 w 3409950"/>
              <a:gd name="connsiteY3" fmla="*/ 4352925 h 4352925"/>
              <a:gd name="connsiteX4" fmla="*/ 335098 w 3409950"/>
              <a:gd name="connsiteY4" fmla="*/ 445235 h 4352925"/>
              <a:gd name="connsiteX0" fmla="*/ 3409950 w 3409950"/>
              <a:gd name="connsiteY0" fmla="*/ 4352925 h 4352925"/>
              <a:gd name="connsiteX1" fmla="*/ 0 w 3409950"/>
              <a:gd name="connsiteY1" fmla="*/ 0 h 4352925"/>
              <a:gd name="connsiteX2" fmla="*/ 3381375 w 3409950"/>
              <a:gd name="connsiteY2" fmla="*/ 28575 h 4352925"/>
              <a:gd name="connsiteX3" fmla="*/ 3409950 w 3409950"/>
              <a:gd name="connsiteY3" fmla="*/ 4352925 h 4352925"/>
              <a:gd name="connsiteX0" fmla="*/ 1703528 w 3381375"/>
              <a:gd name="connsiteY0" fmla="*/ 2795549 h 2795549"/>
              <a:gd name="connsiteX1" fmla="*/ 0 w 3381375"/>
              <a:gd name="connsiteY1" fmla="*/ 0 h 2795549"/>
              <a:gd name="connsiteX2" fmla="*/ 3381375 w 3381375"/>
              <a:gd name="connsiteY2" fmla="*/ 28575 h 2795549"/>
              <a:gd name="connsiteX3" fmla="*/ 1703528 w 3381375"/>
              <a:gd name="connsiteY3" fmla="*/ 2795549 h 2795549"/>
              <a:gd name="connsiteX0" fmla="*/ 1703528 w 3411893"/>
              <a:gd name="connsiteY0" fmla="*/ 2795549 h 2795549"/>
              <a:gd name="connsiteX1" fmla="*/ 0 w 3411893"/>
              <a:gd name="connsiteY1" fmla="*/ 0 h 2795549"/>
              <a:gd name="connsiteX2" fmla="*/ 3411893 w 3411893"/>
              <a:gd name="connsiteY2" fmla="*/ 118803 h 2795549"/>
              <a:gd name="connsiteX3" fmla="*/ 1703528 w 3411893"/>
              <a:gd name="connsiteY3" fmla="*/ 2795549 h 2795549"/>
              <a:gd name="connsiteX0" fmla="*/ 1935417 w 3411893"/>
              <a:gd name="connsiteY0" fmla="*/ 2238494 h 2238494"/>
              <a:gd name="connsiteX1" fmla="*/ 0 w 3411893"/>
              <a:gd name="connsiteY1" fmla="*/ 0 h 2238494"/>
              <a:gd name="connsiteX2" fmla="*/ 3411893 w 3411893"/>
              <a:gd name="connsiteY2" fmla="*/ 118803 h 2238494"/>
              <a:gd name="connsiteX3" fmla="*/ 1935417 w 3411893"/>
              <a:gd name="connsiteY3" fmla="*/ 2238494 h 2238494"/>
              <a:gd name="connsiteX0" fmla="*/ 1977612 w 3411893"/>
              <a:gd name="connsiteY0" fmla="*/ 2244333 h 2244333"/>
              <a:gd name="connsiteX1" fmla="*/ 0 w 3411893"/>
              <a:gd name="connsiteY1" fmla="*/ 0 h 2244333"/>
              <a:gd name="connsiteX2" fmla="*/ 3411893 w 3411893"/>
              <a:gd name="connsiteY2" fmla="*/ 118803 h 2244333"/>
              <a:gd name="connsiteX3" fmla="*/ 1977612 w 3411893"/>
              <a:gd name="connsiteY3" fmla="*/ 2244333 h 2244333"/>
              <a:gd name="connsiteX0" fmla="*/ 1606798 w 3041079"/>
              <a:gd name="connsiteY0" fmla="*/ 2717661 h 2717661"/>
              <a:gd name="connsiteX1" fmla="*/ 0 w 3041079"/>
              <a:gd name="connsiteY1" fmla="*/ 0 h 2717661"/>
              <a:gd name="connsiteX2" fmla="*/ 3041079 w 3041079"/>
              <a:gd name="connsiteY2" fmla="*/ 592131 h 2717661"/>
              <a:gd name="connsiteX3" fmla="*/ 1606798 w 3041079"/>
              <a:gd name="connsiteY3" fmla="*/ 2717661 h 2717661"/>
              <a:gd name="connsiteX0" fmla="*/ 1092178 w 2526459"/>
              <a:gd name="connsiteY0" fmla="*/ 2272329 h 2272329"/>
              <a:gd name="connsiteX1" fmla="*/ 0 w 2526459"/>
              <a:gd name="connsiteY1" fmla="*/ 0 h 2272329"/>
              <a:gd name="connsiteX2" fmla="*/ 2526459 w 2526459"/>
              <a:gd name="connsiteY2" fmla="*/ 146799 h 2272329"/>
              <a:gd name="connsiteX3" fmla="*/ 1092178 w 2526459"/>
              <a:gd name="connsiteY3" fmla="*/ 2272329 h 2272329"/>
              <a:gd name="connsiteX0" fmla="*/ 1092178 w 2791528"/>
              <a:gd name="connsiteY0" fmla="*/ 2272329 h 2272329"/>
              <a:gd name="connsiteX1" fmla="*/ 0 w 2791528"/>
              <a:gd name="connsiteY1" fmla="*/ 0 h 2272329"/>
              <a:gd name="connsiteX2" fmla="*/ 2791528 w 2791528"/>
              <a:gd name="connsiteY2" fmla="*/ 1391786 h 2272329"/>
              <a:gd name="connsiteX3" fmla="*/ 1092178 w 2791528"/>
              <a:gd name="connsiteY3" fmla="*/ 2272329 h 2272329"/>
              <a:gd name="connsiteX0" fmla="*/ 1053859 w 2791528"/>
              <a:gd name="connsiteY0" fmla="*/ 1951078 h 1951078"/>
              <a:gd name="connsiteX1" fmla="*/ 0 w 2791528"/>
              <a:gd name="connsiteY1" fmla="*/ 0 h 1951078"/>
              <a:gd name="connsiteX2" fmla="*/ 2791528 w 2791528"/>
              <a:gd name="connsiteY2" fmla="*/ 1391786 h 1951078"/>
              <a:gd name="connsiteX3" fmla="*/ 1053859 w 2791528"/>
              <a:gd name="connsiteY3" fmla="*/ 1951078 h 1951078"/>
              <a:gd name="connsiteX0" fmla="*/ 1062154 w 2791528"/>
              <a:gd name="connsiteY0" fmla="*/ 1891103 h 1891103"/>
              <a:gd name="connsiteX1" fmla="*/ 0 w 2791528"/>
              <a:gd name="connsiteY1" fmla="*/ 0 h 1891103"/>
              <a:gd name="connsiteX2" fmla="*/ 2791528 w 2791528"/>
              <a:gd name="connsiteY2" fmla="*/ 1391786 h 1891103"/>
              <a:gd name="connsiteX3" fmla="*/ 1062154 w 2791528"/>
              <a:gd name="connsiteY3" fmla="*/ 1891103 h 1891103"/>
              <a:gd name="connsiteX0" fmla="*/ 1254429 w 2983803"/>
              <a:gd name="connsiteY0" fmla="*/ 1289553 h 1289553"/>
              <a:gd name="connsiteX1" fmla="*/ 0 w 2983803"/>
              <a:gd name="connsiteY1" fmla="*/ 0 h 1289553"/>
              <a:gd name="connsiteX2" fmla="*/ 2983803 w 2983803"/>
              <a:gd name="connsiteY2" fmla="*/ 790236 h 1289553"/>
              <a:gd name="connsiteX3" fmla="*/ 1254429 w 2983803"/>
              <a:gd name="connsiteY3" fmla="*/ 1289553 h 1289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3803" h="1289553">
                <a:moveTo>
                  <a:pt x="1254429" y="1289553"/>
                </a:moveTo>
                <a:lnTo>
                  <a:pt x="0" y="0"/>
                </a:lnTo>
                <a:lnTo>
                  <a:pt x="2983803" y="790236"/>
                </a:lnTo>
                <a:lnTo>
                  <a:pt x="1254429" y="1289553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472C4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32DEACC-567C-4796-A273-70624458C5E0}"/>
              </a:ext>
            </a:extLst>
          </p:cNvPr>
          <p:cNvCxnSpPr>
            <a:cxnSpLocks/>
          </p:cNvCxnSpPr>
          <p:nvPr/>
        </p:nvCxnSpPr>
        <p:spPr>
          <a:xfrm>
            <a:off x="1121613" y="1762341"/>
            <a:ext cx="945861" cy="1633302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梯形 4">
            <a:extLst>
              <a:ext uri="{FF2B5EF4-FFF2-40B4-BE49-F238E27FC236}">
                <a16:creationId xmlns:a16="http://schemas.microsoft.com/office/drawing/2014/main" id="{1DB0F7EB-3CAC-430D-B919-0138DA9B52A2}"/>
              </a:ext>
            </a:extLst>
          </p:cNvPr>
          <p:cNvSpPr/>
          <p:nvPr/>
        </p:nvSpPr>
        <p:spPr>
          <a:xfrm rot="14133427">
            <a:off x="993774" y="-872152"/>
            <a:ext cx="3241636" cy="2915568"/>
          </a:xfrm>
          <a:custGeom>
            <a:avLst/>
            <a:gdLst>
              <a:gd name="connsiteX0" fmla="*/ 0 w 4267200"/>
              <a:gd name="connsiteY0" fmla="*/ 4191000 h 4191000"/>
              <a:gd name="connsiteX1" fmla="*/ 1047750 w 4267200"/>
              <a:gd name="connsiteY1" fmla="*/ 0 h 4191000"/>
              <a:gd name="connsiteX2" fmla="*/ 3219450 w 4267200"/>
              <a:gd name="connsiteY2" fmla="*/ 0 h 4191000"/>
              <a:gd name="connsiteX3" fmla="*/ 4267200 w 4267200"/>
              <a:gd name="connsiteY3" fmla="*/ 4191000 h 4191000"/>
              <a:gd name="connsiteX4" fmla="*/ 0 w 4267200"/>
              <a:gd name="connsiteY4" fmla="*/ 4191000 h 4191000"/>
              <a:gd name="connsiteX0" fmla="*/ 0 w 4267200"/>
              <a:gd name="connsiteY0" fmla="*/ 4838700 h 4838700"/>
              <a:gd name="connsiteX1" fmla="*/ 1190625 w 4267200"/>
              <a:gd name="connsiteY1" fmla="*/ 0 h 4838700"/>
              <a:gd name="connsiteX2" fmla="*/ 3219450 w 4267200"/>
              <a:gd name="connsiteY2" fmla="*/ 647700 h 4838700"/>
              <a:gd name="connsiteX3" fmla="*/ 4267200 w 4267200"/>
              <a:gd name="connsiteY3" fmla="*/ 4838700 h 4838700"/>
              <a:gd name="connsiteX4" fmla="*/ 0 w 4267200"/>
              <a:gd name="connsiteY4" fmla="*/ 4838700 h 4838700"/>
              <a:gd name="connsiteX0" fmla="*/ 0 w 5657850"/>
              <a:gd name="connsiteY0" fmla="*/ 4838700 h 4838700"/>
              <a:gd name="connsiteX1" fmla="*/ 1190625 w 5657850"/>
              <a:gd name="connsiteY1" fmla="*/ 0 h 4838700"/>
              <a:gd name="connsiteX2" fmla="*/ 5657850 w 5657850"/>
              <a:gd name="connsiteY2" fmla="*/ 19050 h 4838700"/>
              <a:gd name="connsiteX3" fmla="*/ 4267200 w 5657850"/>
              <a:gd name="connsiteY3" fmla="*/ 4838700 h 4838700"/>
              <a:gd name="connsiteX4" fmla="*/ 0 w 5657850"/>
              <a:gd name="connsiteY4" fmla="*/ 4838700 h 4838700"/>
              <a:gd name="connsiteX0" fmla="*/ 0 w 5657850"/>
              <a:gd name="connsiteY0" fmla="*/ 4838700 h 4838700"/>
              <a:gd name="connsiteX1" fmla="*/ 1190625 w 5657850"/>
              <a:gd name="connsiteY1" fmla="*/ 0 h 4838700"/>
              <a:gd name="connsiteX2" fmla="*/ 5657850 w 5657850"/>
              <a:gd name="connsiteY2" fmla="*/ 19050 h 4838700"/>
              <a:gd name="connsiteX3" fmla="*/ 5562600 w 5657850"/>
              <a:gd name="connsiteY3" fmla="*/ 3295650 h 4838700"/>
              <a:gd name="connsiteX4" fmla="*/ 0 w 5657850"/>
              <a:gd name="connsiteY4" fmla="*/ 4838700 h 4838700"/>
              <a:gd name="connsiteX0" fmla="*/ 0 w 6219825"/>
              <a:gd name="connsiteY0" fmla="*/ 4276725 h 4276725"/>
              <a:gd name="connsiteX1" fmla="*/ 1752600 w 6219825"/>
              <a:gd name="connsiteY1" fmla="*/ 0 h 4276725"/>
              <a:gd name="connsiteX2" fmla="*/ 6219825 w 6219825"/>
              <a:gd name="connsiteY2" fmla="*/ 19050 h 4276725"/>
              <a:gd name="connsiteX3" fmla="*/ 6124575 w 6219825"/>
              <a:gd name="connsiteY3" fmla="*/ 3295650 h 4276725"/>
              <a:gd name="connsiteX4" fmla="*/ 0 w 6219825"/>
              <a:gd name="connsiteY4" fmla="*/ 4276725 h 4276725"/>
              <a:gd name="connsiteX0" fmla="*/ 0 w 6219825"/>
              <a:gd name="connsiteY0" fmla="*/ 4276725 h 4276725"/>
              <a:gd name="connsiteX1" fmla="*/ 1752600 w 6219825"/>
              <a:gd name="connsiteY1" fmla="*/ 0 h 4276725"/>
              <a:gd name="connsiteX2" fmla="*/ 6219825 w 6219825"/>
              <a:gd name="connsiteY2" fmla="*/ 19050 h 4276725"/>
              <a:gd name="connsiteX3" fmla="*/ 6181725 w 6219825"/>
              <a:gd name="connsiteY3" fmla="*/ 2914650 h 4276725"/>
              <a:gd name="connsiteX4" fmla="*/ 0 w 6219825"/>
              <a:gd name="connsiteY4" fmla="*/ 4276725 h 4276725"/>
              <a:gd name="connsiteX0" fmla="*/ 0 w 5867400"/>
              <a:gd name="connsiteY0" fmla="*/ 3038475 h 3038475"/>
              <a:gd name="connsiteX1" fmla="*/ 1400175 w 5867400"/>
              <a:gd name="connsiteY1" fmla="*/ 0 h 3038475"/>
              <a:gd name="connsiteX2" fmla="*/ 5867400 w 5867400"/>
              <a:gd name="connsiteY2" fmla="*/ 19050 h 3038475"/>
              <a:gd name="connsiteX3" fmla="*/ 5829300 w 5867400"/>
              <a:gd name="connsiteY3" fmla="*/ 2914650 h 3038475"/>
              <a:gd name="connsiteX4" fmla="*/ 0 w 5867400"/>
              <a:gd name="connsiteY4" fmla="*/ 3038475 h 3038475"/>
              <a:gd name="connsiteX0" fmla="*/ 0 w 5867400"/>
              <a:gd name="connsiteY0" fmla="*/ 3019425 h 3019425"/>
              <a:gd name="connsiteX1" fmla="*/ 1171575 w 5867400"/>
              <a:gd name="connsiteY1" fmla="*/ 0 h 3019425"/>
              <a:gd name="connsiteX2" fmla="*/ 5867400 w 5867400"/>
              <a:gd name="connsiteY2" fmla="*/ 0 h 3019425"/>
              <a:gd name="connsiteX3" fmla="*/ 5829300 w 5867400"/>
              <a:gd name="connsiteY3" fmla="*/ 2895600 h 3019425"/>
              <a:gd name="connsiteX4" fmla="*/ 0 w 5867400"/>
              <a:gd name="connsiteY4" fmla="*/ 3019425 h 3019425"/>
              <a:gd name="connsiteX0" fmla="*/ 0 w 6267450"/>
              <a:gd name="connsiteY0" fmla="*/ 2952750 h 2952750"/>
              <a:gd name="connsiteX1" fmla="*/ 1571625 w 6267450"/>
              <a:gd name="connsiteY1" fmla="*/ 0 h 2952750"/>
              <a:gd name="connsiteX2" fmla="*/ 6267450 w 6267450"/>
              <a:gd name="connsiteY2" fmla="*/ 0 h 2952750"/>
              <a:gd name="connsiteX3" fmla="*/ 6229350 w 6267450"/>
              <a:gd name="connsiteY3" fmla="*/ 2895600 h 2952750"/>
              <a:gd name="connsiteX4" fmla="*/ 0 w 6267450"/>
              <a:gd name="connsiteY4" fmla="*/ 2952750 h 2952750"/>
              <a:gd name="connsiteX0" fmla="*/ 0 w 6276975"/>
              <a:gd name="connsiteY0" fmla="*/ 2952750 h 4257675"/>
              <a:gd name="connsiteX1" fmla="*/ 1571625 w 6276975"/>
              <a:gd name="connsiteY1" fmla="*/ 0 h 4257675"/>
              <a:gd name="connsiteX2" fmla="*/ 6267450 w 6276975"/>
              <a:gd name="connsiteY2" fmla="*/ 0 h 4257675"/>
              <a:gd name="connsiteX3" fmla="*/ 6276975 w 6276975"/>
              <a:gd name="connsiteY3" fmla="*/ 4257675 h 4257675"/>
              <a:gd name="connsiteX4" fmla="*/ 0 w 6276975"/>
              <a:gd name="connsiteY4" fmla="*/ 2952750 h 4257675"/>
              <a:gd name="connsiteX0" fmla="*/ 0 w 5495925"/>
              <a:gd name="connsiteY0" fmla="*/ 4257675 h 4257675"/>
              <a:gd name="connsiteX1" fmla="*/ 790575 w 5495925"/>
              <a:gd name="connsiteY1" fmla="*/ 0 h 4257675"/>
              <a:gd name="connsiteX2" fmla="*/ 5486400 w 5495925"/>
              <a:gd name="connsiteY2" fmla="*/ 0 h 4257675"/>
              <a:gd name="connsiteX3" fmla="*/ 5495925 w 5495925"/>
              <a:gd name="connsiteY3" fmla="*/ 4257675 h 4257675"/>
              <a:gd name="connsiteX4" fmla="*/ 0 w 5495925"/>
              <a:gd name="connsiteY4" fmla="*/ 4257675 h 4257675"/>
              <a:gd name="connsiteX0" fmla="*/ 0 w 5495925"/>
              <a:gd name="connsiteY0" fmla="*/ 4257675 h 4257675"/>
              <a:gd name="connsiteX1" fmla="*/ 1304925 w 5495925"/>
              <a:gd name="connsiteY1" fmla="*/ 38100 h 4257675"/>
              <a:gd name="connsiteX2" fmla="*/ 5486400 w 5495925"/>
              <a:gd name="connsiteY2" fmla="*/ 0 h 4257675"/>
              <a:gd name="connsiteX3" fmla="*/ 5495925 w 5495925"/>
              <a:gd name="connsiteY3" fmla="*/ 4257675 h 4257675"/>
              <a:gd name="connsiteX4" fmla="*/ 0 w 5495925"/>
              <a:gd name="connsiteY4" fmla="*/ 4257675 h 4257675"/>
              <a:gd name="connsiteX0" fmla="*/ 0 w 5124450"/>
              <a:gd name="connsiteY0" fmla="*/ 4295775 h 4295775"/>
              <a:gd name="connsiteX1" fmla="*/ 933450 w 5124450"/>
              <a:gd name="connsiteY1" fmla="*/ 38100 h 4295775"/>
              <a:gd name="connsiteX2" fmla="*/ 5114925 w 5124450"/>
              <a:gd name="connsiteY2" fmla="*/ 0 h 4295775"/>
              <a:gd name="connsiteX3" fmla="*/ 5124450 w 5124450"/>
              <a:gd name="connsiteY3" fmla="*/ 4257675 h 4295775"/>
              <a:gd name="connsiteX4" fmla="*/ 0 w 5124450"/>
              <a:gd name="connsiteY4" fmla="*/ 4295775 h 4295775"/>
              <a:gd name="connsiteX0" fmla="*/ 0 w 5448300"/>
              <a:gd name="connsiteY0" fmla="*/ 4305300 h 4305300"/>
              <a:gd name="connsiteX1" fmla="*/ 1257300 w 5448300"/>
              <a:gd name="connsiteY1" fmla="*/ 38100 h 4305300"/>
              <a:gd name="connsiteX2" fmla="*/ 5438775 w 5448300"/>
              <a:gd name="connsiteY2" fmla="*/ 0 h 4305300"/>
              <a:gd name="connsiteX3" fmla="*/ 5448300 w 5448300"/>
              <a:gd name="connsiteY3" fmla="*/ 4257675 h 4305300"/>
              <a:gd name="connsiteX4" fmla="*/ 0 w 5448300"/>
              <a:gd name="connsiteY4" fmla="*/ 4305300 h 4305300"/>
              <a:gd name="connsiteX0" fmla="*/ 0 w 5448300"/>
              <a:gd name="connsiteY0" fmla="*/ 4333875 h 4333875"/>
              <a:gd name="connsiteX1" fmla="*/ 2057400 w 5448300"/>
              <a:gd name="connsiteY1" fmla="*/ 0 h 4333875"/>
              <a:gd name="connsiteX2" fmla="*/ 5438775 w 5448300"/>
              <a:gd name="connsiteY2" fmla="*/ 28575 h 4333875"/>
              <a:gd name="connsiteX3" fmla="*/ 5448300 w 5448300"/>
              <a:gd name="connsiteY3" fmla="*/ 4286250 h 4333875"/>
              <a:gd name="connsiteX4" fmla="*/ 0 w 5448300"/>
              <a:gd name="connsiteY4" fmla="*/ 4333875 h 4333875"/>
              <a:gd name="connsiteX0" fmla="*/ 0 w 5438775"/>
              <a:gd name="connsiteY0" fmla="*/ 4333875 h 4333875"/>
              <a:gd name="connsiteX1" fmla="*/ 2057400 w 5438775"/>
              <a:gd name="connsiteY1" fmla="*/ 0 h 4333875"/>
              <a:gd name="connsiteX2" fmla="*/ 5438775 w 5438775"/>
              <a:gd name="connsiteY2" fmla="*/ 28575 h 4333875"/>
              <a:gd name="connsiteX3" fmla="*/ 5438775 w 5438775"/>
              <a:gd name="connsiteY3" fmla="*/ 4333875 h 4333875"/>
              <a:gd name="connsiteX4" fmla="*/ 0 w 5438775"/>
              <a:gd name="connsiteY4" fmla="*/ 4333875 h 4333875"/>
              <a:gd name="connsiteX0" fmla="*/ 0 w 5467350"/>
              <a:gd name="connsiteY0" fmla="*/ 4333875 h 4352925"/>
              <a:gd name="connsiteX1" fmla="*/ 2057400 w 5467350"/>
              <a:gd name="connsiteY1" fmla="*/ 0 h 4352925"/>
              <a:gd name="connsiteX2" fmla="*/ 5438775 w 5467350"/>
              <a:gd name="connsiteY2" fmla="*/ 28575 h 4352925"/>
              <a:gd name="connsiteX3" fmla="*/ 5467350 w 5467350"/>
              <a:gd name="connsiteY3" fmla="*/ 4352925 h 4352925"/>
              <a:gd name="connsiteX4" fmla="*/ 0 w 5467350"/>
              <a:gd name="connsiteY4" fmla="*/ 4333875 h 4352925"/>
              <a:gd name="connsiteX0" fmla="*/ 335098 w 3409950"/>
              <a:gd name="connsiteY0" fmla="*/ 445235 h 4352925"/>
              <a:gd name="connsiteX1" fmla="*/ 0 w 3409950"/>
              <a:gd name="connsiteY1" fmla="*/ 0 h 4352925"/>
              <a:gd name="connsiteX2" fmla="*/ 3381375 w 3409950"/>
              <a:gd name="connsiteY2" fmla="*/ 28575 h 4352925"/>
              <a:gd name="connsiteX3" fmla="*/ 3409950 w 3409950"/>
              <a:gd name="connsiteY3" fmla="*/ 4352925 h 4352925"/>
              <a:gd name="connsiteX4" fmla="*/ 335098 w 3409950"/>
              <a:gd name="connsiteY4" fmla="*/ 445235 h 4352925"/>
              <a:gd name="connsiteX0" fmla="*/ 3409950 w 3409950"/>
              <a:gd name="connsiteY0" fmla="*/ 4352925 h 4352925"/>
              <a:gd name="connsiteX1" fmla="*/ 0 w 3409950"/>
              <a:gd name="connsiteY1" fmla="*/ 0 h 4352925"/>
              <a:gd name="connsiteX2" fmla="*/ 3381375 w 3409950"/>
              <a:gd name="connsiteY2" fmla="*/ 28575 h 4352925"/>
              <a:gd name="connsiteX3" fmla="*/ 3409950 w 3409950"/>
              <a:gd name="connsiteY3" fmla="*/ 4352925 h 4352925"/>
              <a:gd name="connsiteX0" fmla="*/ 1703528 w 3381375"/>
              <a:gd name="connsiteY0" fmla="*/ 2795549 h 2795549"/>
              <a:gd name="connsiteX1" fmla="*/ 0 w 3381375"/>
              <a:gd name="connsiteY1" fmla="*/ 0 h 2795549"/>
              <a:gd name="connsiteX2" fmla="*/ 3381375 w 3381375"/>
              <a:gd name="connsiteY2" fmla="*/ 28575 h 2795549"/>
              <a:gd name="connsiteX3" fmla="*/ 1703528 w 3381375"/>
              <a:gd name="connsiteY3" fmla="*/ 2795549 h 2795549"/>
              <a:gd name="connsiteX0" fmla="*/ 1703528 w 3411893"/>
              <a:gd name="connsiteY0" fmla="*/ 2795549 h 2795549"/>
              <a:gd name="connsiteX1" fmla="*/ 0 w 3411893"/>
              <a:gd name="connsiteY1" fmla="*/ 0 h 2795549"/>
              <a:gd name="connsiteX2" fmla="*/ 3411893 w 3411893"/>
              <a:gd name="connsiteY2" fmla="*/ 118803 h 2795549"/>
              <a:gd name="connsiteX3" fmla="*/ 1703528 w 3411893"/>
              <a:gd name="connsiteY3" fmla="*/ 2795549 h 2795549"/>
              <a:gd name="connsiteX0" fmla="*/ 1935417 w 3411893"/>
              <a:gd name="connsiteY0" fmla="*/ 2238494 h 2238494"/>
              <a:gd name="connsiteX1" fmla="*/ 0 w 3411893"/>
              <a:gd name="connsiteY1" fmla="*/ 0 h 2238494"/>
              <a:gd name="connsiteX2" fmla="*/ 3411893 w 3411893"/>
              <a:gd name="connsiteY2" fmla="*/ 118803 h 2238494"/>
              <a:gd name="connsiteX3" fmla="*/ 1935417 w 3411893"/>
              <a:gd name="connsiteY3" fmla="*/ 2238494 h 2238494"/>
              <a:gd name="connsiteX0" fmla="*/ 1977612 w 3411893"/>
              <a:gd name="connsiteY0" fmla="*/ 2244333 h 2244333"/>
              <a:gd name="connsiteX1" fmla="*/ 0 w 3411893"/>
              <a:gd name="connsiteY1" fmla="*/ 0 h 2244333"/>
              <a:gd name="connsiteX2" fmla="*/ 3411893 w 3411893"/>
              <a:gd name="connsiteY2" fmla="*/ 118803 h 2244333"/>
              <a:gd name="connsiteX3" fmla="*/ 1977612 w 3411893"/>
              <a:gd name="connsiteY3" fmla="*/ 2244333 h 2244333"/>
              <a:gd name="connsiteX0" fmla="*/ 1606798 w 3041079"/>
              <a:gd name="connsiteY0" fmla="*/ 2717661 h 2717661"/>
              <a:gd name="connsiteX1" fmla="*/ 0 w 3041079"/>
              <a:gd name="connsiteY1" fmla="*/ 0 h 2717661"/>
              <a:gd name="connsiteX2" fmla="*/ 3041079 w 3041079"/>
              <a:gd name="connsiteY2" fmla="*/ 592131 h 2717661"/>
              <a:gd name="connsiteX3" fmla="*/ 1606798 w 3041079"/>
              <a:gd name="connsiteY3" fmla="*/ 2717661 h 2717661"/>
              <a:gd name="connsiteX0" fmla="*/ 1092178 w 2526459"/>
              <a:gd name="connsiteY0" fmla="*/ 2272329 h 2272329"/>
              <a:gd name="connsiteX1" fmla="*/ 0 w 2526459"/>
              <a:gd name="connsiteY1" fmla="*/ 0 h 2272329"/>
              <a:gd name="connsiteX2" fmla="*/ 2526459 w 2526459"/>
              <a:gd name="connsiteY2" fmla="*/ 146799 h 2272329"/>
              <a:gd name="connsiteX3" fmla="*/ 1092178 w 2526459"/>
              <a:gd name="connsiteY3" fmla="*/ 2272329 h 227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6459" h="2272329">
                <a:moveTo>
                  <a:pt x="1092178" y="2272329"/>
                </a:moveTo>
                <a:lnTo>
                  <a:pt x="0" y="0"/>
                </a:lnTo>
                <a:lnTo>
                  <a:pt x="2526459" y="146799"/>
                </a:lnTo>
                <a:lnTo>
                  <a:pt x="1092178" y="2272329"/>
                </a:lnTo>
                <a:close/>
              </a:path>
            </a:pathLst>
          </a:custGeom>
          <a:solidFill>
            <a:schemeClr val="accent5">
              <a:lumMod val="75000"/>
              <a:alpha val="33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472C4"/>
              </a:solidFill>
            </a:endParaRPr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A9567B26-C188-4BFE-8378-9DA91079474F}"/>
              </a:ext>
            </a:extLst>
          </p:cNvPr>
          <p:cNvSpPr/>
          <p:nvPr/>
        </p:nvSpPr>
        <p:spPr>
          <a:xfrm>
            <a:off x="6784134" y="4968448"/>
            <a:ext cx="5059074" cy="323273"/>
          </a:xfrm>
          <a:custGeom>
            <a:avLst/>
            <a:gdLst>
              <a:gd name="connsiteX0" fmla="*/ 0 w 5059074"/>
              <a:gd name="connsiteY0" fmla="*/ 0 h 323273"/>
              <a:gd name="connsiteX1" fmla="*/ 5059074 w 5059074"/>
              <a:gd name="connsiteY1" fmla="*/ 0 h 323273"/>
              <a:gd name="connsiteX2" fmla="*/ 4780390 w 5059074"/>
              <a:gd name="connsiteY2" fmla="*/ 161637 h 323273"/>
              <a:gd name="connsiteX3" fmla="*/ 5059072 w 5059074"/>
              <a:gd name="connsiteY3" fmla="*/ 323273 h 323273"/>
              <a:gd name="connsiteX4" fmla="*/ 0 w 5059074"/>
              <a:gd name="connsiteY4" fmla="*/ 323273 h 32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9074" h="323273">
                <a:moveTo>
                  <a:pt x="0" y="0"/>
                </a:moveTo>
                <a:lnTo>
                  <a:pt x="5059074" y="0"/>
                </a:lnTo>
                <a:lnTo>
                  <a:pt x="4780390" y="161637"/>
                </a:lnTo>
                <a:lnTo>
                  <a:pt x="5059072" y="323273"/>
                </a:lnTo>
                <a:lnTo>
                  <a:pt x="0" y="323273"/>
                </a:lnTo>
                <a:close/>
              </a:path>
            </a:pathLst>
          </a:custGeom>
          <a:gradFill flip="none" rotWithShape="1">
            <a:gsLst>
              <a:gs pos="100000">
                <a:srgbClr val="1978C2"/>
              </a:gs>
              <a:gs pos="0">
                <a:schemeClr val="accent5">
                  <a:lumMod val="20000"/>
                  <a:lumOff val="80000"/>
                </a:schemeClr>
              </a:gs>
              <a:gs pos="70000">
                <a:srgbClr val="5FAAE6"/>
              </a:gs>
              <a:gs pos="32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B22E3D6B-0D53-4CAA-B457-DF5D20195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918" y="0"/>
            <a:ext cx="1963082" cy="573074"/>
          </a:xfrm>
          <a:prstGeom prst="rect">
            <a:avLst/>
          </a:prstGeom>
        </p:spPr>
      </p:pic>
      <p:sp>
        <p:nvSpPr>
          <p:cNvPr id="16" name="梯形 4">
            <a:extLst>
              <a:ext uri="{FF2B5EF4-FFF2-40B4-BE49-F238E27FC236}">
                <a16:creationId xmlns:a16="http://schemas.microsoft.com/office/drawing/2014/main" id="{706E17ED-630A-4F29-9523-A9FE0C765107}"/>
              </a:ext>
            </a:extLst>
          </p:cNvPr>
          <p:cNvSpPr/>
          <p:nvPr/>
        </p:nvSpPr>
        <p:spPr>
          <a:xfrm rot="15343976">
            <a:off x="-283153" y="2818880"/>
            <a:ext cx="2894078" cy="1250776"/>
          </a:xfrm>
          <a:custGeom>
            <a:avLst/>
            <a:gdLst>
              <a:gd name="connsiteX0" fmla="*/ 0 w 4267200"/>
              <a:gd name="connsiteY0" fmla="*/ 4191000 h 4191000"/>
              <a:gd name="connsiteX1" fmla="*/ 1047750 w 4267200"/>
              <a:gd name="connsiteY1" fmla="*/ 0 h 4191000"/>
              <a:gd name="connsiteX2" fmla="*/ 3219450 w 4267200"/>
              <a:gd name="connsiteY2" fmla="*/ 0 h 4191000"/>
              <a:gd name="connsiteX3" fmla="*/ 4267200 w 4267200"/>
              <a:gd name="connsiteY3" fmla="*/ 4191000 h 4191000"/>
              <a:gd name="connsiteX4" fmla="*/ 0 w 4267200"/>
              <a:gd name="connsiteY4" fmla="*/ 4191000 h 4191000"/>
              <a:gd name="connsiteX0" fmla="*/ 0 w 4267200"/>
              <a:gd name="connsiteY0" fmla="*/ 4838700 h 4838700"/>
              <a:gd name="connsiteX1" fmla="*/ 1190625 w 4267200"/>
              <a:gd name="connsiteY1" fmla="*/ 0 h 4838700"/>
              <a:gd name="connsiteX2" fmla="*/ 3219450 w 4267200"/>
              <a:gd name="connsiteY2" fmla="*/ 647700 h 4838700"/>
              <a:gd name="connsiteX3" fmla="*/ 4267200 w 4267200"/>
              <a:gd name="connsiteY3" fmla="*/ 4838700 h 4838700"/>
              <a:gd name="connsiteX4" fmla="*/ 0 w 4267200"/>
              <a:gd name="connsiteY4" fmla="*/ 4838700 h 4838700"/>
              <a:gd name="connsiteX0" fmla="*/ 0 w 5657850"/>
              <a:gd name="connsiteY0" fmla="*/ 4838700 h 4838700"/>
              <a:gd name="connsiteX1" fmla="*/ 1190625 w 5657850"/>
              <a:gd name="connsiteY1" fmla="*/ 0 h 4838700"/>
              <a:gd name="connsiteX2" fmla="*/ 5657850 w 5657850"/>
              <a:gd name="connsiteY2" fmla="*/ 19050 h 4838700"/>
              <a:gd name="connsiteX3" fmla="*/ 4267200 w 5657850"/>
              <a:gd name="connsiteY3" fmla="*/ 4838700 h 4838700"/>
              <a:gd name="connsiteX4" fmla="*/ 0 w 5657850"/>
              <a:gd name="connsiteY4" fmla="*/ 4838700 h 4838700"/>
              <a:gd name="connsiteX0" fmla="*/ 0 w 5657850"/>
              <a:gd name="connsiteY0" fmla="*/ 4838700 h 4838700"/>
              <a:gd name="connsiteX1" fmla="*/ 1190625 w 5657850"/>
              <a:gd name="connsiteY1" fmla="*/ 0 h 4838700"/>
              <a:gd name="connsiteX2" fmla="*/ 5657850 w 5657850"/>
              <a:gd name="connsiteY2" fmla="*/ 19050 h 4838700"/>
              <a:gd name="connsiteX3" fmla="*/ 5562600 w 5657850"/>
              <a:gd name="connsiteY3" fmla="*/ 3295650 h 4838700"/>
              <a:gd name="connsiteX4" fmla="*/ 0 w 5657850"/>
              <a:gd name="connsiteY4" fmla="*/ 4838700 h 4838700"/>
              <a:gd name="connsiteX0" fmla="*/ 0 w 6219825"/>
              <a:gd name="connsiteY0" fmla="*/ 4276725 h 4276725"/>
              <a:gd name="connsiteX1" fmla="*/ 1752600 w 6219825"/>
              <a:gd name="connsiteY1" fmla="*/ 0 h 4276725"/>
              <a:gd name="connsiteX2" fmla="*/ 6219825 w 6219825"/>
              <a:gd name="connsiteY2" fmla="*/ 19050 h 4276725"/>
              <a:gd name="connsiteX3" fmla="*/ 6124575 w 6219825"/>
              <a:gd name="connsiteY3" fmla="*/ 3295650 h 4276725"/>
              <a:gd name="connsiteX4" fmla="*/ 0 w 6219825"/>
              <a:gd name="connsiteY4" fmla="*/ 4276725 h 4276725"/>
              <a:gd name="connsiteX0" fmla="*/ 0 w 6219825"/>
              <a:gd name="connsiteY0" fmla="*/ 4276725 h 4276725"/>
              <a:gd name="connsiteX1" fmla="*/ 1752600 w 6219825"/>
              <a:gd name="connsiteY1" fmla="*/ 0 h 4276725"/>
              <a:gd name="connsiteX2" fmla="*/ 6219825 w 6219825"/>
              <a:gd name="connsiteY2" fmla="*/ 19050 h 4276725"/>
              <a:gd name="connsiteX3" fmla="*/ 6181725 w 6219825"/>
              <a:gd name="connsiteY3" fmla="*/ 2914650 h 4276725"/>
              <a:gd name="connsiteX4" fmla="*/ 0 w 6219825"/>
              <a:gd name="connsiteY4" fmla="*/ 4276725 h 4276725"/>
              <a:gd name="connsiteX0" fmla="*/ 0 w 5867400"/>
              <a:gd name="connsiteY0" fmla="*/ 3038475 h 3038475"/>
              <a:gd name="connsiteX1" fmla="*/ 1400175 w 5867400"/>
              <a:gd name="connsiteY1" fmla="*/ 0 h 3038475"/>
              <a:gd name="connsiteX2" fmla="*/ 5867400 w 5867400"/>
              <a:gd name="connsiteY2" fmla="*/ 19050 h 3038475"/>
              <a:gd name="connsiteX3" fmla="*/ 5829300 w 5867400"/>
              <a:gd name="connsiteY3" fmla="*/ 2914650 h 3038475"/>
              <a:gd name="connsiteX4" fmla="*/ 0 w 5867400"/>
              <a:gd name="connsiteY4" fmla="*/ 3038475 h 3038475"/>
              <a:gd name="connsiteX0" fmla="*/ 0 w 5867400"/>
              <a:gd name="connsiteY0" fmla="*/ 3019425 h 3019425"/>
              <a:gd name="connsiteX1" fmla="*/ 1171575 w 5867400"/>
              <a:gd name="connsiteY1" fmla="*/ 0 h 3019425"/>
              <a:gd name="connsiteX2" fmla="*/ 5867400 w 5867400"/>
              <a:gd name="connsiteY2" fmla="*/ 0 h 3019425"/>
              <a:gd name="connsiteX3" fmla="*/ 5829300 w 5867400"/>
              <a:gd name="connsiteY3" fmla="*/ 2895600 h 3019425"/>
              <a:gd name="connsiteX4" fmla="*/ 0 w 5867400"/>
              <a:gd name="connsiteY4" fmla="*/ 3019425 h 3019425"/>
              <a:gd name="connsiteX0" fmla="*/ 0 w 6267450"/>
              <a:gd name="connsiteY0" fmla="*/ 2952750 h 2952750"/>
              <a:gd name="connsiteX1" fmla="*/ 1571625 w 6267450"/>
              <a:gd name="connsiteY1" fmla="*/ 0 h 2952750"/>
              <a:gd name="connsiteX2" fmla="*/ 6267450 w 6267450"/>
              <a:gd name="connsiteY2" fmla="*/ 0 h 2952750"/>
              <a:gd name="connsiteX3" fmla="*/ 6229350 w 6267450"/>
              <a:gd name="connsiteY3" fmla="*/ 2895600 h 2952750"/>
              <a:gd name="connsiteX4" fmla="*/ 0 w 6267450"/>
              <a:gd name="connsiteY4" fmla="*/ 2952750 h 2952750"/>
              <a:gd name="connsiteX0" fmla="*/ 0 w 6276975"/>
              <a:gd name="connsiteY0" fmla="*/ 2952750 h 4257675"/>
              <a:gd name="connsiteX1" fmla="*/ 1571625 w 6276975"/>
              <a:gd name="connsiteY1" fmla="*/ 0 h 4257675"/>
              <a:gd name="connsiteX2" fmla="*/ 6267450 w 6276975"/>
              <a:gd name="connsiteY2" fmla="*/ 0 h 4257675"/>
              <a:gd name="connsiteX3" fmla="*/ 6276975 w 6276975"/>
              <a:gd name="connsiteY3" fmla="*/ 4257675 h 4257675"/>
              <a:gd name="connsiteX4" fmla="*/ 0 w 6276975"/>
              <a:gd name="connsiteY4" fmla="*/ 2952750 h 4257675"/>
              <a:gd name="connsiteX0" fmla="*/ 0 w 5495925"/>
              <a:gd name="connsiteY0" fmla="*/ 4257675 h 4257675"/>
              <a:gd name="connsiteX1" fmla="*/ 790575 w 5495925"/>
              <a:gd name="connsiteY1" fmla="*/ 0 h 4257675"/>
              <a:gd name="connsiteX2" fmla="*/ 5486400 w 5495925"/>
              <a:gd name="connsiteY2" fmla="*/ 0 h 4257675"/>
              <a:gd name="connsiteX3" fmla="*/ 5495925 w 5495925"/>
              <a:gd name="connsiteY3" fmla="*/ 4257675 h 4257675"/>
              <a:gd name="connsiteX4" fmla="*/ 0 w 5495925"/>
              <a:gd name="connsiteY4" fmla="*/ 4257675 h 4257675"/>
              <a:gd name="connsiteX0" fmla="*/ 0 w 5495925"/>
              <a:gd name="connsiteY0" fmla="*/ 4257675 h 4257675"/>
              <a:gd name="connsiteX1" fmla="*/ 1304925 w 5495925"/>
              <a:gd name="connsiteY1" fmla="*/ 38100 h 4257675"/>
              <a:gd name="connsiteX2" fmla="*/ 5486400 w 5495925"/>
              <a:gd name="connsiteY2" fmla="*/ 0 h 4257675"/>
              <a:gd name="connsiteX3" fmla="*/ 5495925 w 5495925"/>
              <a:gd name="connsiteY3" fmla="*/ 4257675 h 4257675"/>
              <a:gd name="connsiteX4" fmla="*/ 0 w 5495925"/>
              <a:gd name="connsiteY4" fmla="*/ 4257675 h 4257675"/>
              <a:gd name="connsiteX0" fmla="*/ 0 w 5124450"/>
              <a:gd name="connsiteY0" fmla="*/ 4295775 h 4295775"/>
              <a:gd name="connsiteX1" fmla="*/ 933450 w 5124450"/>
              <a:gd name="connsiteY1" fmla="*/ 38100 h 4295775"/>
              <a:gd name="connsiteX2" fmla="*/ 5114925 w 5124450"/>
              <a:gd name="connsiteY2" fmla="*/ 0 h 4295775"/>
              <a:gd name="connsiteX3" fmla="*/ 5124450 w 5124450"/>
              <a:gd name="connsiteY3" fmla="*/ 4257675 h 4295775"/>
              <a:gd name="connsiteX4" fmla="*/ 0 w 5124450"/>
              <a:gd name="connsiteY4" fmla="*/ 4295775 h 4295775"/>
              <a:gd name="connsiteX0" fmla="*/ 0 w 5448300"/>
              <a:gd name="connsiteY0" fmla="*/ 4305300 h 4305300"/>
              <a:gd name="connsiteX1" fmla="*/ 1257300 w 5448300"/>
              <a:gd name="connsiteY1" fmla="*/ 38100 h 4305300"/>
              <a:gd name="connsiteX2" fmla="*/ 5438775 w 5448300"/>
              <a:gd name="connsiteY2" fmla="*/ 0 h 4305300"/>
              <a:gd name="connsiteX3" fmla="*/ 5448300 w 5448300"/>
              <a:gd name="connsiteY3" fmla="*/ 4257675 h 4305300"/>
              <a:gd name="connsiteX4" fmla="*/ 0 w 5448300"/>
              <a:gd name="connsiteY4" fmla="*/ 4305300 h 4305300"/>
              <a:gd name="connsiteX0" fmla="*/ 0 w 5448300"/>
              <a:gd name="connsiteY0" fmla="*/ 4333875 h 4333875"/>
              <a:gd name="connsiteX1" fmla="*/ 2057400 w 5448300"/>
              <a:gd name="connsiteY1" fmla="*/ 0 h 4333875"/>
              <a:gd name="connsiteX2" fmla="*/ 5438775 w 5448300"/>
              <a:gd name="connsiteY2" fmla="*/ 28575 h 4333875"/>
              <a:gd name="connsiteX3" fmla="*/ 5448300 w 5448300"/>
              <a:gd name="connsiteY3" fmla="*/ 4286250 h 4333875"/>
              <a:gd name="connsiteX4" fmla="*/ 0 w 5448300"/>
              <a:gd name="connsiteY4" fmla="*/ 4333875 h 4333875"/>
              <a:gd name="connsiteX0" fmla="*/ 0 w 5438775"/>
              <a:gd name="connsiteY0" fmla="*/ 4333875 h 4333875"/>
              <a:gd name="connsiteX1" fmla="*/ 2057400 w 5438775"/>
              <a:gd name="connsiteY1" fmla="*/ 0 h 4333875"/>
              <a:gd name="connsiteX2" fmla="*/ 5438775 w 5438775"/>
              <a:gd name="connsiteY2" fmla="*/ 28575 h 4333875"/>
              <a:gd name="connsiteX3" fmla="*/ 5438775 w 5438775"/>
              <a:gd name="connsiteY3" fmla="*/ 4333875 h 4333875"/>
              <a:gd name="connsiteX4" fmla="*/ 0 w 5438775"/>
              <a:gd name="connsiteY4" fmla="*/ 4333875 h 4333875"/>
              <a:gd name="connsiteX0" fmla="*/ 0 w 5467350"/>
              <a:gd name="connsiteY0" fmla="*/ 4333875 h 4352925"/>
              <a:gd name="connsiteX1" fmla="*/ 2057400 w 5467350"/>
              <a:gd name="connsiteY1" fmla="*/ 0 h 4352925"/>
              <a:gd name="connsiteX2" fmla="*/ 5438775 w 5467350"/>
              <a:gd name="connsiteY2" fmla="*/ 28575 h 4352925"/>
              <a:gd name="connsiteX3" fmla="*/ 5467350 w 5467350"/>
              <a:gd name="connsiteY3" fmla="*/ 4352925 h 4352925"/>
              <a:gd name="connsiteX4" fmla="*/ 0 w 5467350"/>
              <a:gd name="connsiteY4" fmla="*/ 4333875 h 4352925"/>
              <a:gd name="connsiteX0" fmla="*/ 335098 w 3409950"/>
              <a:gd name="connsiteY0" fmla="*/ 445235 h 4352925"/>
              <a:gd name="connsiteX1" fmla="*/ 0 w 3409950"/>
              <a:gd name="connsiteY1" fmla="*/ 0 h 4352925"/>
              <a:gd name="connsiteX2" fmla="*/ 3381375 w 3409950"/>
              <a:gd name="connsiteY2" fmla="*/ 28575 h 4352925"/>
              <a:gd name="connsiteX3" fmla="*/ 3409950 w 3409950"/>
              <a:gd name="connsiteY3" fmla="*/ 4352925 h 4352925"/>
              <a:gd name="connsiteX4" fmla="*/ 335098 w 3409950"/>
              <a:gd name="connsiteY4" fmla="*/ 445235 h 4352925"/>
              <a:gd name="connsiteX0" fmla="*/ 3409950 w 3409950"/>
              <a:gd name="connsiteY0" fmla="*/ 4352925 h 4352925"/>
              <a:gd name="connsiteX1" fmla="*/ 0 w 3409950"/>
              <a:gd name="connsiteY1" fmla="*/ 0 h 4352925"/>
              <a:gd name="connsiteX2" fmla="*/ 3381375 w 3409950"/>
              <a:gd name="connsiteY2" fmla="*/ 28575 h 4352925"/>
              <a:gd name="connsiteX3" fmla="*/ 3409950 w 3409950"/>
              <a:gd name="connsiteY3" fmla="*/ 4352925 h 4352925"/>
              <a:gd name="connsiteX0" fmla="*/ 1703528 w 3381375"/>
              <a:gd name="connsiteY0" fmla="*/ 2795549 h 2795549"/>
              <a:gd name="connsiteX1" fmla="*/ 0 w 3381375"/>
              <a:gd name="connsiteY1" fmla="*/ 0 h 2795549"/>
              <a:gd name="connsiteX2" fmla="*/ 3381375 w 3381375"/>
              <a:gd name="connsiteY2" fmla="*/ 28575 h 2795549"/>
              <a:gd name="connsiteX3" fmla="*/ 1703528 w 3381375"/>
              <a:gd name="connsiteY3" fmla="*/ 2795549 h 2795549"/>
              <a:gd name="connsiteX0" fmla="*/ 1703528 w 3411893"/>
              <a:gd name="connsiteY0" fmla="*/ 2795549 h 2795549"/>
              <a:gd name="connsiteX1" fmla="*/ 0 w 3411893"/>
              <a:gd name="connsiteY1" fmla="*/ 0 h 2795549"/>
              <a:gd name="connsiteX2" fmla="*/ 3411893 w 3411893"/>
              <a:gd name="connsiteY2" fmla="*/ 118803 h 2795549"/>
              <a:gd name="connsiteX3" fmla="*/ 1703528 w 3411893"/>
              <a:gd name="connsiteY3" fmla="*/ 2795549 h 2795549"/>
              <a:gd name="connsiteX0" fmla="*/ 1935417 w 3411893"/>
              <a:gd name="connsiteY0" fmla="*/ 2238494 h 2238494"/>
              <a:gd name="connsiteX1" fmla="*/ 0 w 3411893"/>
              <a:gd name="connsiteY1" fmla="*/ 0 h 2238494"/>
              <a:gd name="connsiteX2" fmla="*/ 3411893 w 3411893"/>
              <a:gd name="connsiteY2" fmla="*/ 118803 h 2238494"/>
              <a:gd name="connsiteX3" fmla="*/ 1935417 w 3411893"/>
              <a:gd name="connsiteY3" fmla="*/ 2238494 h 2238494"/>
              <a:gd name="connsiteX0" fmla="*/ 1977612 w 3411893"/>
              <a:gd name="connsiteY0" fmla="*/ 2244333 h 2244333"/>
              <a:gd name="connsiteX1" fmla="*/ 0 w 3411893"/>
              <a:gd name="connsiteY1" fmla="*/ 0 h 2244333"/>
              <a:gd name="connsiteX2" fmla="*/ 3411893 w 3411893"/>
              <a:gd name="connsiteY2" fmla="*/ 118803 h 2244333"/>
              <a:gd name="connsiteX3" fmla="*/ 1977612 w 3411893"/>
              <a:gd name="connsiteY3" fmla="*/ 2244333 h 2244333"/>
              <a:gd name="connsiteX0" fmla="*/ 1606798 w 3041079"/>
              <a:gd name="connsiteY0" fmla="*/ 2717661 h 2717661"/>
              <a:gd name="connsiteX1" fmla="*/ 0 w 3041079"/>
              <a:gd name="connsiteY1" fmla="*/ 0 h 2717661"/>
              <a:gd name="connsiteX2" fmla="*/ 3041079 w 3041079"/>
              <a:gd name="connsiteY2" fmla="*/ 592131 h 2717661"/>
              <a:gd name="connsiteX3" fmla="*/ 1606798 w 3041079"/>
              <a:gd name="connsiteY3" fmla="*/ 2717661 h 2717661"/>
              <a:gd name="connsiteX0" fmla="*/ 1092178 w 2526459"/>
              <a:gd name="connsiteY0" fmla="*/ 2272329 h 2272329"/>
              <a:gd name="connsiteX1" fmla="*/ 0 w 2526459"/>
              <a:gd name="connsiteY1" fmla="*/ 0 h 2272329"/>
              <a:gd name="connsiteX2" fmla="*/ 2526459 w 2526459"/>
              <a:gd name="connsiteY2" fmla="*/ 146799 h 2272329"/>
              <a:gd name="connsiteX3" fmla="*/ 1092178 w 2526459"/>
              <a:gd name="connsiteY3" fmla="*/ 2272329 h 2272329"/>
              <a:gd name="connsiteX0" fmla="*/ 1092178 w 2791528"/>
              <a:gd name="connsiteY0" fmla="*/ 2272329 h 2272329"/>
              <a:gd name="connsiteX1" fmla="*/ 0 w 2791528"/>
              <a:gd name="connsiteY1" fmla="*/ 0 h 2272329"/>
              <a:gd name="connsiteX2" fmla="*/ 2791528 w 2791528"/>
              <a:gd name="connsiteY2" fmla="*/ 1391786 h 2272329"/>
              <a:gd name="connsiteX3" fmla="*/ 1092178 w 2791528"/>
              <a:gd name="connsiteY3" fmla="*/ 2272329 h 2272329"/>
              <a:gd name="connsiteX0" fmla="*/ 1053859 w 2791528"/>
              <a:gd name="connsiteY0" fmla="*/ 1951078 h 1951078"/>
              <a:gd name="connsiteX1" fmla="*/ 0 w 2791528"/>
              <a:gd name="connsiteY1" fmla="*/ 0 h 1951078"/>
              <a:gd name="connsiteX2" fmla="*/ 2791528 w 2791528"/>
              <a:gd name="connsiteY2" fmla="*/ 1391786 h 1951078"/>
              <a:gd name="connsiteX3" fmla="*/ 1053859 w 2791528"/>
              <a:gd name="connsiteY3" fmla="*/ 1951078 h 1951078"/>
              <a:gd name="connsiteX0" fmla="*/ 1062154 w 2791528"/>
              <a:gd name="connsiteY0" fmla="*/ 1891103 h 1891103"/>
              <a:gd name="connsiteX1" fmla="*/ 0 w 2791528"/>
              <a:gd name="connsiteY1" fmla="*/ 0 h 1891103"/>
              <a:gd name="connsiteX2" fmla="*/ 2791528 w 2791528"/>
              <a:gd name="connsiteY2" fmla="*/ 1391786 h 1891103"/>
              <a:gd name="connsiteX3" fmla="*/ 1062154 w 2791528"/>
              <a:gd name="connsiteY3" fmla="*/ 1891103 h 1891103"/>
              <a:gd name="connsiteX0" fmla="*/ 1254429 w 2983803"/>
              <a:gd name="connsiteY0" fmla="*/ 1289553 h 1289553"/>
              <a:gd name="connsiteX1" fmla="*/ 0 w 2983803"/>
              <a:gd name="connsiteY1" fmla="*/ 0 h 1289553"/>
              <a:gd name="connsiteX2" fmla="*/ 2983803 w 2983803"/>
              <a:gd name="connsiteY2" fmla="*/ 790236 h 1289553"/>
              <a:gd name="connsiteX3" fmla="*/ 1254429 w 2983803"/>
              <a:gd name="connsiteY3" fmla="*/ 1289553 h 1289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3803" h="1289553">
                <a:moveTo>
                  <a:pt x="1254429" y="1289553"/>
                </a:moveTo>
                <a:lnTo>
                  <a:pt x="0" y="0"/>
                </a:lnTo>
                <a:lnTo>
                  <a:pt x="2983803" y="790236"/>
                </a:lnTo>
                <a:lnTo>
                  <a:pt x="1254429" y="12895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472C4"/>
              </a:solidFill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F26F48E4-8629-42BE-9898-939DD9A4FE42}"/>
              </a:ext>
            </a:extLst>
          </p:cNvPr>
          <p:cNvSpPr txBox="1"/>
          <p:nvPr/>
        </p:nvSpPr>
        <p:spPr>
          <a:xfrm>
            <a:off x="5091761" y="74560"/>
            <a:ext cx="611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zh-CN" altLang="en-US" sz="4000" i="1" spc="150" dirty="0">
                <a:solidFill>
                  <a:srgbClr val="0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Montserrat" panose="00000500000000000000" charset="0"/>
              </a:rPr>
              <a:t>拓展与创新点</a:t>
            </a:r>
            <a:endParaRPr lang="zh-CN" altLang="en-US" sz="4000" spc="300" dirty="0">
              <a:solidFill>
                <a:srgbClr val="000000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Montserrat" panose="00000500000000000000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3E7B827-282E-42D6-8A92-88AE8F095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4380" y="2403552"/>
            <a:ext cx="5163845" cy="625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只需略微修改源码中滤波器的相关参数，就可以滤除特定频段的噪音，或者滤除特定乐器的声音。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CE405690-1F7B-44E8-BCAF-284F6EC867F5}"/>
              </a:ext>
            </a:extLst>
          </p:cNvPr>
          <p:cNvSpPr txBox="1"/>
          <p:nvPr/>
        </p:nvSpPr>
        <p:spPr>
          <a:xfrm>
            <a:off x="6683957" y="2027207"/>
            <a:ext cx="3074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、可以定量分析，定值滤波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8134535-1865-4D11-B242-9090280E7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134" y="3613666"/>
            <a:ext cx="5163845" cy="345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试听一段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ECB80251-5823-4409-A06C-C0A2E080F75E}"/>
              </a:ext>
            </a:extLst>
          </p:cNvPr>
          <p:cNvSpPr txBox="1"/>
          <p:nvPr/>
        </p:nvSpPr>
        <p:spPr>
          <a:xfrm>
            <a:off x="6683958" y="4094272"/>
            <a:ext cx="10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、廉价</a:t>
            </a:r>
          </a:p>
        </p:txBody>
      </p:sp>
    </p:spTree>
    <p:extLst>
      <p:ext uri="{BB962C8B-B14F-4D97-AF65-F5344CB8AC3E}">
        <p14:creationId xmlns:p14="http://schemas.microsoft.com/office/powerpoint/2010/main" val="2519595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00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>
            <a:extLst>
              <a:ext uri="{FF2B5EF4-FFF2-40B4-BE49-F238E27FC236}">
                <a16:creationId xmlns:a16="http://schemas.microsoft.com/office/drawing/2014/main" id="{871BDA15-AB61-4344-BEA7-CF8AE8B6B477}"/>
              </a:ext>
            </a:extLst>
          </p:cNvPr>
          <p:cNvSpPr/>
          <p:nvPr/>
        </p:nvSpPr>
        <p:spPr>
          <a:xfrm>
            <a:off x="7213601" y="0"/>
            <a:ext cx="4433454" cy="6858000"/>
          </a:xfrm>
          <a:prstGeom prst="parallelogram">
            <a:avLst/>
          </a:prstGeom>
          <a:blipFill dpi="0" rotWithShape="0">
            <a:blip r:embed="rId2"/>
            <a:srcRect/>
            <a:stretch>
              <a:fillRect l="-74881" t="185" r="-75447" b="-1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C4B99D35-F90D-419E-876C-A8B12D200F7F}"/>
              </a:ext>
            </a:extLst>
          </p:cNvPr>
          <p:cNvSpPr/>
          <p:nvPr/>
        </p:nvSpPr>
        <p:spPr>
          <a:xfrm>
            <a:off x="7213601" y="0"/>
            <a:ext cx="4433454" cy="6858000"/>
          </a:xfrm>
          <a:prstGeom prst="parallelogram">
            <a:avLst/>
          </a:prstGeom>
          <a:solidFill>
            <a:srgbClr val="4472C4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00C51D-06E7-4786-B169-32DC11572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63082" cy="573074"/>
          </a:xfrm>
          <a:prstGeom prst="rect">
            <a:avLst/>
          </a:prstGeom>
        </p:spPr>
      </p:pic>
      <p:sp>
        <p:nvSpPr>
          <p:cNvPr id="7" name="平行四边形 6">
            <a:extLst>
              <a:ext uri="{FF2B5EF4-FFF2-40B4-BE49-F238E27FC236}">
                <a16:creationId xmlns:a16="http://schemas.microsoft.com/office/drawing/2014/main" id="{ECE675EE-A31C-437E-8A2F-196C45C45318}"/>
              </a:ext>
            </a:extLst>
          </p:cNvPr>
          <p:cNvSpPr/>
          <p:nvPr/>
        </p:nvSpPr>
        <p:spPr>
          <a:xfrm>
            <a:off x="10528301" y="0"/>
            <a:ext cx="4433454" cy="6858000"/>
          </a:xfrm>
          <a:prstGeom prst="parallelogram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3ECAF024-841F-45DB-B64A-658B35946A79}"/>
              </a:ext>
            </a:extLst>
          </p:cNvPr>
          <p:cNvSpPr txBox="1"/>
          <p:nvPr/>
        </p:nvSpPr>
        <p:spPr>
          <a:xfrm>
            <a:off x="1117845" y="2209669"/>
            <a:ext cx="1797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不足之处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C4DB8F0-9CCA-40B7-8962-04A6F834C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5184" y="2999577"/>
            <a:ext cx="5163845" cy="905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维纳算法不了解，高斯白噪声未能完全滤除。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音频滤波后存在失真或降质，与主流音频处理软件尚存在差距。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7A49481-DDA5-4E26-82DB-881E1A01BAE5}"/>
              </a:ext>
            </a:extLst>
          </p:cNvPr>
          <p:cNvSpPr/>
          <p:nvPr/>
        </p:nvSpPr>
        <p:spPr>
          <a:xfrm>
            <a:off x="1033756" y="2165735"/>
            <a:ext cx="63500" cy="457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C6BFF15-3EAA-40CD-B9A2-3E6889577905}"/>
              </a:ext>
            </a:extLst>
          </p:cNvPr>
          <p:cNvSpPr/>
          <p:nvPr/>
        </p:nvSpPr>
        <p:spPr>
          <a:xfrm>
            <a:off x="2967524" y="2142399"/>
            <a:ext cx="200955" cy="457200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60601FAD-5BEF-41E4-9442-BC115E3F86F7}"/>
              </a:ext>
            </a:extLst>
          </p:cNvPr>
          <p:cNvSpPr txBox="1"/>
          <p:nvPr/>
        </p:nvSpPr>
        <p:spPr>
          <a:xfrm>
            <a:off x="-91258" y="5350598"/>
            <a:ext cx="6615883" cy="230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en-US" sz="14350" b="1" dirty="0">
                <a:solidFill>
                  <a:srgbClr val="FFFFFF">
                    <a:lumMod val="95000"/>
                  </a:srgb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PRAT  4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B0F069AB-9DD8-4726-9D2B-73849B35371B}"/>
              </a:ext>
            </a:extLst>
          </p:cNvPr>
          <p:cNvSpPr txBox="1"/>
          <p:nvPr/>
        </p:nvSpPr>
        <p:spPr>
          <a:xfrm>
            <a:off x="1097256" y="4304803"/>
            <a:ext cx="1797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4E75F69-8A18-4BF4-91E4-154FD9DD9D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541" y="5041917"/>
            <a:ext cx="5163845" cy="905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下学期选修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原理及应用。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风里雨里，宁王等你！！！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2531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00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BB1C20-EBDF-4EEE-921E-B9360F0080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355" b="2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9C85AF3-B054-4AD3-9475-A2F3A0EAAE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64C8DB-D253-4487-9D62-D157525EAB95}"/>
              </a:ext>
            </a:extLst>
          </p:cNvPr>
          <p:cNvSpPr/>
          <p:nvPr/>
        </p:nvSpPr>
        <p:spPr>
          <a:xfrm>
            <a:off x="975830" y="0"/>
            <a:ext cx="3195782" cy="6539345"/>
          </a:xfrm>
          <a:prstGeom prst="rect">
            <a:avLst/>
          </a:prstGeom>
          <a:solidFill>
            <a:schemeClr val="accent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C5DE55-5749-4AA3-9948-4F96C538F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30" y="1154546"/>
            <a:ext cx="2289938" cy="671044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AD638AC-A71B-48BD-9347-627837BA248B}"/>
              </a:ext>
            </a:extLst>
          </p:cNvPr>
          <p:cNvCxnSpPr/>
          <p:nvPr/>
        </p:nvCxnSpPr>
        <p:spPr>
          <a:xfrm>
            <a:off x="1095904" y="2050471"/>
            <a:ext cx="145934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41F5EEF-ABE7-4A89-AD9E-A18BA9E4DA26}"/>
              </a:ext>
            </a:extLst>
          </p:cNvPr>
          <p:cNvSpPr/>
          <p:nvPr/>
        </p:nvSpPr>
        <p:spPr>
          <a:xfrm>
            <a:off x="975830" y="2089860"/>
            <a:ext cx="6955750" cy="148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感谢您的倾听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敬请批评指导</a:t>
            </a:r>
            <a:endParaRPr lang="zh-CN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 descr="二维码201903052349">
            <a:extLst>
              <a:ext uri="{FF2B5EF4-FFF2-40B4-BE49-F238E27FC236}">
                <a16:creationId xmlns:a16="http://schemas.microsoft.com/office/drawing/2014/main" id="{AA37F2EE-004B-496B-8821-FE65321D1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575" y="158133"/>
            <a:ext cx="1138858" cy="1138858"/>
          </a:xfrm>
          <a:prstGeom prst="rect">
            <a:avLst/>
          </a:prstGeom>
        </p:spPr>
      </p:pic>
      <p:pic>
        <p:nvPicPr>
          <p:cNvPr id="18" name="图片 17" descr="源文件-1">
            <a:extLst>
              <a:ext uri="{FF2B5EF4-FFF2-40B4-BE49-F238E27FC236}">
                <a16:creationId xmlns:a16="http://schemas.microsoft.com/office/drawing/2014/main" id="{5BAFE9F7-5AD7-419A-AFFD-0442D16BD1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5012" y="157156"/>
            <a:ext cx="1042996" cy="114081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37BCD6E-A23E-4D2C-B09E-74D59FCB8ABC}"/>
              </a:ext>
            </a:extLst>
          </p:cNvPr>
          <p:cNvSpPr txBox="1"/>
          <p:nvPr/>
        </p:nvSpPr>
        <p:spPr>
          <a:xfrm>
            <a:off x="8504313" y="1514501"/>
            <a:ext cx="3613796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“中南云麓谷”新媒体中心  出品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中南大学学生工作部（处）官方微信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1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519365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>
            <a:extLst>
              <a:ext uri="{FF2B5EF4-FFF2-40B4-BE49-F238E27FC236}">
                <a16:creationId xmlns:a16="http://schemas.microsoft.com/office/drawing/2014/main" id="{EAEE9109-82FA-4F8C-A7D4-246214073642}"/>
              </a:ext>
            </a:extLst>
          </p:cNvPr>
          <p:cNvSpPr txBox="1"/>
          <p:nvPr/>
        </p:nvSpPr>
        <p:spPr>
          <a:xfrm rot="16200000">
            <a:off x="-6262334" y="-411333"/>
            <a:ext cx="1117926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en-US" sz="14350" b="1" dirty="0">
                <a:solidFill>
                  <a:srgbClr val="FFFFFF">
                    <a:lumMod val="95000"/>
                  </a:srgb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Research Background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89D66CB-023B-49E3-B507-8E2E53256AB5}"/>
              </a:ext>
            </a:extLst>
          </p:cNvPr>
          <p:cNvSpPr txBox="1"/>
          <p:nvPr/>
        </p:nvSpPr>
        <p:spPr>
          <a:xfrm>
            <a:off x="356595" y="3073864"/>
            <a:ext cx="6118698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zh-CN" altLang="en-US" sz="7200" i="1" spc="150" dirty="0">
                <a:solidFill>
                  <a:srgbClr val="0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Montserrat Hairline" charset="0"/>
              </a:rPr>
              <a:t>离散序列分析</a:t>
            </a:r>
            <a:endParaRPr lang="en-US" altLang="zh-CN" sz="7200" i="1" spc="150" dirty="0">
              <a:solidFill>
                <a:srgbClr val="000000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Montserrat Hairline" charset="0"/>
            </a:endParaRPr>
          </a:p>
          <a:p>
            <a:pPr defTabSz="914083"/>
            <a:endParaRPr lang="zh-CN" altLang="en-US" sz="6900" b="1" spc="300" dirty="0">
              <a:solidFill>
                <a:srgbClr val="000000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Montserrat" panose="00000500000000000000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18E59D-26AF-4BB3-9C7E-69423434250E}"/>
              </a:ext>
            </a:extLst>
          </p:cNvPr>
          <p:cNvSpPr/>
          <p:nvPr/>
        </p:nvSpPr>
        <p:spPr>
          <a:xfrm>
            <a:off x="2818285" y="4823312"/>
            <a:ext cx="3277715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83"/>
            <a:endParaRPr lang="en-US">
              <a:solidFill>
                <a:srgbClr val="FFFFFF"/>
              </a:solidFill>
              <a:latin typeface="Lato Light"/>
            </a:endParaRPr>
          </a:p>
        </p:txBody>
      </p:sp>
      <p:sp>
        <p:nvSpPr>
          <p:cNvPr id="8" name="Shape 2611">
            <a:extLst>
              <a:ext uri="{FF2B5EF4-FFF2-40B4-BE49-F238E27FC236}">
                <a16:creationId xmlns:a16="http://schemas.microsoft.com/office/drawing/2014/main" id="{E6582BC3-07D9-497A-83B4-24A58E54DD96}"/>
              </a:ext>
            </a:extLst>
          </p:cNvPr>
          <p:cNvSpPr/>
          <p:nvPr/>
        </p:nvSpPr>
        <p:spPr>
          <a:xfrm>
            <a:off x="5818058" y="2565995"/>
            <a:ext cx="558655" cy="507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1879C3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65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 dirty="0">
              <a:solidFill>
                <a:srgbClr val="1978C2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C66559-59CE-413C-9614-7741F7916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918" y="0"/>
            <a:ext cx="1963082" cy="57307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F3D53FC-4223-41BC-9E6B-AB26C547042E}"/>
              </a:ext>
            </a:extLst>
          </p:cNvPr>
          <p:cNvSpPr/>
          <p:nvPr/>
        </p:nvSpPr>
        <p:spPr>
          <a:xfrm>
            <a:off x="7615931" y="1843130"/>
            <a:ext cx="3953624" cy="2361813"/>
          </a:xfrm>
          <a:prstGeom prst="rect">
            <a:avLst/>
          </a:prstGeom>
          <a:noFill/>
          <a:ln w="28575">
            <a:solidFill>
              <a:srgbClr val="197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87DB628-5EDD-4216-9C96-4F7D2DCE2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180" y="2294466"/>
            <a:ext cx="4579908" cy="257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20366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CAFF4979-6851-4067-A840-3A7526172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918" y="0"/>
            <a:ext cx="1963082" cy="573074"/>
          </a:xfrm>
          <a:prstGeom prst="rect">
            <a:avLst/>
          </a:prstGeom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E3981EE5-BB68-47D0-8750-2C680D5DA178}"/>
              </a:ext>
            </a:extLst>
          </p:cNvPr>
          <p:cNvSpPr txBox="1"/>
          <p:nvPr/>
        </p:nvSpPr>
        <p:spPr>
          <a:xfrm>
            <a:off x="-91258" y="5350598"/>
            <a:ext cx="6615883" cy="230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en-US" sz="14350" b="1" dirty="0">
                <a:solidFill>
                  <a:srgbClr val="FFFFFF">
                    <a:lumMod val="95000"/>
                  </a:srgb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PRAT  1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AE74890-BC80-4172-90FE-7B83DDFB99B3}"/>
              </a:ext>
            </a:extLst>
          </p:cNvPr>
          <p:cNvSpPr txBox="1"/>
          <p:nvPr/>
        </p:nvSpPr>
        <p:spPr>
          <a:xfrm>
            <a:off x="6934570" y="1269760"/>
            <a:ext cx="1241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1879C3"/>
                </a:solidFill>
                <a:latin typeface="Bauhaus 93" panose="04030905020B02020C02" pitchFamily="82" charset="0"/>
              </a:rPr>
              <a:t>01</a:t>
            </a:r>
            <a:endParaRPr lang="zh-CN" altLang="en-US" sz="5400" dirty="0">
              <a:solidFill>
                <a:srgbClr val="1879C3"/>
              </a:solidFill>
              <a:latin typeface="Bauhaus 93" panose="04030905020B02020C02" pitchFamily="82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014930C-53D5-4259-9D05-95E678791E60}"/>
              </a:ext>
            </a:extLst>
          </p:cNvPr>
          <p:cNvSpPr txBox="1"/>
          <p:nvPr/>
        </p:nvSpPr>
        <p:spPr>
          <a:xfrm>
            <a:off x="8050914" y="1457946"/>
            <a:ext cx="3345441" cy="59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zh-CN" altLang="en-US" sz="1400" dirty="0"/>
              <a:t>已知序列</a:t>
            </a:r>
            <a:r>
              <a:rPr lang="en-US" altLang="zh-CN" sz="1400" dirty="0"/>
              <a:t>1</a:t>
            </a:r>
            <a:r>
              <a:rPr lang="zh-CN" altLang="en-US" sz="1400" dirty="0"/>
              <a:t>，为了克服频谱泄露现象，试确定 </a:t>
            </a:r>
            <a:r>
              <a:rPr lang="en-US" altLang="zh-CN" sz="1400" dirty="0"/>
              <a:t>DFT </a:t>
            </a:r>
            <a:r>
              <a:rPr lang="zh-CN" altLang="en-US" sz="1400" dirty="0"/>
              <a:t>计算所需要的信号数据长度 </a:t>
            </a:r>
            <a:r>
              <a:rPr lang="en-US" altLang="zh-CN" sz="1400" dirty="0"/>
              <a:t>N</a:t>
            </a:r>
            <a:endParaRPr lang="zh-CN" altLang="en-US" sz="1400" spc="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B3F1B2A-4AE8-40CE-BC61-43A1BEE16293}"/>
              </a:ext>
            </a:extLst>
          </p:cNvPr>
          <p:cNvSpPr txBox="1"/>
          <p:nvPr/>
        </p:nvSpPr>
        <p:spPr>
          <a:xfrm>
            <a:off x="6934570" y="2906941"/>
            <a:ext cx="1241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1879C3"/>
                </a:solidFill>
                <a:latin typeface="Bauhaus 93" panose="04030905020B02020C02" pitchFamily="82" charset="0"/>
              </a:rPr>
              <a:t>02</a:t>
            </a:r>
            <a:endParaRPr lang="zh-CN" altLang="en-US" sz="5400" dirty="0">
              <a:solidFill>
                <a:srgbClr val="1879C3"/>
              </a:solidFill>
              <a:latin typeface="Bauhaus 93" panose="04030905020B02020C02" pitchFamily="82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1726F18-BF11-4686-A595-748B6B960ABF}"/>
              </a:ext>
            </a:extLst>
          </p:cNvPr>
          <p:cNvSpPr txBox="1"/>
          <p:nvPr/>
        </p:nvSpPr>
        <p:spPr>
          <a:xfrm>
            <a:off x="8050914" y="3095127"/>
            <a:ext cx="3345441" cy="59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zh-CN" altLang="en-US" sz="1400" dirty="0"/>
              <a:t>求序列的 </a:t>
            </a:r>
            <a:r>
              <a:rPr lang="en-US" altLang="zh-CN" sz="1400" dirty="0"/>
              <a:t>N </a:t>
            </a:r>
            <a:r>
              <a:rPr lang="zh-CN" altLang="en-US" sz="1400" dirty="0"/>
              <a:t>点 </a:t>
            </a:r>
            <a:r>
              <a:rPr lang="en-US" altLang="zh-CN" sz="1400" dirty="0"/>
              <a:t>DFT</a:t>
            </a:r>
            <a:r>
              <a:rPr lang="zh-CN" altLang="en-US" sz="1400" dirty="0"/>
              <a:t>，画出信号的幅频特性。</a:t>
            </a:r>
            <a:endParaRPr lang="zh-CN" altLang="en-US" sz="1400" spc="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ADEE316-7432-47F6-B07A-D266455DCBA9}"/>
              </a:ext>
            </a:extLst>
          </p:cNvPr>
          <p:cNvSpPr txBox="1"/>
          <p:nvPr/>
        </p:nvSpPr>
        <p:spPr>
          <a:xfrm>
            <a:off x="6934570" y="4737616"/>
            <a:ext cx="1241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1879C3"/>
                </a:solidFill>
                <a:latin typeface="Bauhaus 93" panose="04030905020B02020C02" pitchFamily="82" charset="0"/>
              </a:rPr>
              <a:t>03</a:t>
            </a:r>
            <a:endParaRPr lang="zh-CN" altLang="en-US" sz="5400" dirty="0">
              <a:solidFill>
                <a:srgbClr val="1879C3"/>
              </a:solidFill>
              <a:latin typeface="Bauhaus 93" panose="04030905020B02020C02" pitchFamily="82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1C2F89-BA21-4BA9-9D62-8EA36D9D0B13}"/>
              </a:ext>
            </a:extLst>
          </p:cNvPr>
          <p:cNvSpPr txBox="1"/>
          <p:nvPr/>
        </p:nvSpPr>
        <p:spPr>
          <a:xfrm>
            <a:off x="7978544" y="4737616"/>
            <a:ext cx="3345441" cy="850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just">
              <a:lnSpc>
                <a:spcPct val="120000"/>
              </a:lnSpc>
            </a:pPr>
            <a:r>
              <a:rPr lang="zh-CN" altLang="en-US" sz="1400" dirty="0"/>
              <a:t>改变信号数据长度，使其大于或小于计算出的 </a:t>
            </a:r>
            <a:r>
              <a:rPr lang="en-US" altLang="zh-CN" sz="1400" dirty="0"/>
              <a:t>N </a:t>
            </a:r>
            <a:r>
              <a:rPr lang="zh-CN" altLang="en-US" sz="1400" dirty="0"/>
              <a:t>值，观察此时幅频特性的变化。分析说 明变化原因。</a:t>
            </a:r>
            <a:endParaRPr lang="zh-CN" altLang="en-US" sz="1400" spc="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798777B-2AAB-460A-B196-AC8A1FF4F168}"/>
              </a:ext>
            </a:extLst>
          </p:cNvPr>
          <p:cNvSpPr txBox="1"/>
          <p:nvPr/>
        </p:nvSpPr>
        <p:spPr>
          <a:xfrm>
            <a:off x="521099" y="1269760"/>
            <a:ext cx="34363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1879C3"/>
                </a:solidFill>
                <a:latin typeface="Bauhaus 93" panose="04030905020B02020C02" pitchFamily="82" charset="0"/>
              </a:rPr>
              <a:t>序列</a:t>
            </a:r>
            <a:r>
              <a:rPr lang="en-US" altLang="zh-CN" sz="5400" dirty="0">
                <a:solidFill>
                  <a:srgbClr val="1879C3"/>
                </a:solidFill>
                <a:latin typeface="Bauhaus 93" panose="04030905020B02020C02" pitchFamily="82" charset="0"/>
              </a:rPr>
              <a:t>(1):</a:t>
            </a:r>
          </a:p>
          <a:p>
            <a:endParaRPr lang="zh-CN" altLang="en-US" sz="5400" dirty="0">
              <a:solidFill>
                <a:srgbClr val="1879C3"/>
              </a:solidFill>
              <a:latin typeface="Bauhaus 93" panose="04030905020B02020C02" pitchFamily="82" charset="0"/>
            </a:endParaRPr>
          </a:p>
        </p:txBody>
      </p:sp>
      <p:sp>
        <p:nvSpPr>
          <p:cNvPr id="50" name="TextBox 5">
            <a:extLst>
              <a:ext uri="{FF2B5EF4-FFF2-40B4-BE49-F238E27FC236}">
                <a16:creationId xmlns:a16="http://schemas.microsoft.com/office/drawing/2014/main" id="{EDC9BDBE-20A3-42D4-AB82-5C877EF78B70}"/>
              </a:ext>
            </a:extLst>
          </p:cNvPr>
          <p:cNvSpPr txBox="1"/>
          <p:nvPr/>
        </p:nvSpPr>
        <p:spPr>
          <a:xfrm>
            <a:off x="356972" y="219131"/>
            <a:ext cx="611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zh-CN" altLang="en-US" sz="4000" i="1" spc="150" dirty="0">
                <a:solidFill>
                  <a:srgbClr val="0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Montserrat Hairline" charset="0"/>
              </a:rPr>
              <a:t>离散序列分析</a:t>
            </a:r>
            <a:endParaRPr lang="zh-CN" altLang="en-US" sz="4000" b="1" spc="300" dirty="0">
              <a:solidFill>
                <a:srgbClr val="000000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Montserrat" panose="00000500000000000000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FC8CA9-815C-4B71-B4DB-10594B831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6" y="2658295"/>
            <a:ext cx="6717950" cy="96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41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2E5C79-4A1F-46C2-B26B-8FEBEA52EAD2}"/>
              </a:ext>
            </a:extLst>
          </p:cNvPr>
          <p:cNvSpPr/>
          <p:nvPr/>
        </p:nvSpPr>
        <p:spPr>
          <a:xfrm>
            <a:off x="9083675" y="1584763"/>
            <a:ext cx="3124200" cy="66337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851732-75C2-4C13-A3FA-19194983C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918" y="0"/>
            <a:ext cx="1963082" cy="573074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DE29046-9FFC-4632-936F-A1FBF15B491D}"/>
              </a:ext>
            </a:extLst>
          </p:cNvPr>
          <p:cNvSpPr/>
          <p:nvPr/>
        </p:nvSpPr>
        <p:spPr>
          <a:xfrm>
            <a:off x="5848351" y="5130800"/>
            <a:ext cx="831849" cy="10515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885BAE4-A593-4B7B-8F3B-906EB9835347}"/>
              </a:ext>
            </a:extLst>
          </p:cNvPr>
          <p:cNvSpPr/>
          <p:nvPr/>
        </p:nvSpPr>
        <p:spPr>
          <a:xfrm>
            <a:off x="5848351" y="5235950"/>
            <a:ext cx="2927350" cy="618750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E2FABAD-A6C4-43EE-8176-70D5259D469C}"/>
              </a:ext>
            </a:extLst>
          </p:cNvPr>
          <p:cNvSpPr/>
          <p:nvPr/>
        </p:nvSpPr>
        <p:spPr>
          <a:xfrm>
            <a:off x="829702" y="3121653"/>
            <a:ext cx="3412766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buClr>
                <a:srgbClr val="ABA69F"/>
              </a:buClr>
              <a:buSzPct val="80000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计算得，原信号序列周期为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，故选取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值后即可绘制出离散的时域序列。</a:t>
            </a:r>
          </a:p>
        </p:txBody>
      </p:sp>
      <p:sp>
        <p:nvSpPr>
          <p:cNvPr id="13" name="星形: 六角 12">
            <a:extLst>
              <a:ext uri="{FF2B5EF4-FFF2-40B4-BE49-F238E27FC236}">
                <a16:creationId xmlns:a16="http://schemas.microsoft.com/office/drawing/2014/main" id="{88655927-A181-4843-BA2F-CCD53FCA5663}"/>
              </a:ext>
            </a:extLst>
          </p:cNvPr>
          <p:cNvSpPr/>
          <p:nvPr/>
        </p:nvSpPr>
        <p:spPr>
          <a:xfrm>
            <a:off x="338696" y="1349070"/>
            <a:ext cx="491007" cy="567380"/>
          </a:xfrm>
          <a:prstGeom prst="star6">
            <a:avLst>
              <a:gd name="adj" fmla="val 43643"/>
              <a:gd name="hf" fmla="val 115470"/>
            </a:avLst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星形: 六角 13">
            <a:extLst>
              <a:ext uri="{FF2B5EF4-FFF2-40B4-BE49-F238E27FC236}">
                <a16:creationId xmlns:a16="http://schemas.microsoft.com/office/drawing/2014/main" id="{E035C607-0D15-4464-8C1A-0917CC81B4D0}"/>
              </a:ext>
            </a:extLst>
          </p:cNvPr>
          <p:cNvSpPr/>
          <p:nvPr/>
        </p:nvSpPr>
        <p:spPr>
          <a:xfrm>
            <a:off x="632292" y="1460218"/>
            <a:ext cx="394821" cy="456232"/>
          </a:xfrm>
          <a:prstGeom prst="star6">
            <a:avLst>
              <a:gd name="adj" fmla="val 43643"/>
              <a:gd name="hf" fmla="val 11547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C71554EB-B5F9-479C-929D-5D56EBB9A6FF}"/>
              </a:ext>
            </a:extLst>
          </p:cNvPr>
          <p:cNvSpPr txBox="1"/>
          <p:nvPr/>
        </p:nvSpPr>
        <p:spPr>
          <a:xfrm>
            <a:off x="-91258" y="5350598"/>
            <a:ext cx="6615883" cy="230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en-US" sz="14350" b="1" dirty="0">
                <a:solidFill>
                  <a:srgbClr val="FFFFFF">
                    <a:lumMod val="95000"/>
                  </a:srgb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PRAT  2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6B0DAE9F-5516-4E95-B358-BD9F701E2C62}"/>
              </a:ext>
            </a:extLst>
          </p:cNvPr>
          <p:cNvSpPr txBox="1"/>
          <p:nvPr/>
        </p:nvSpPr>
        <p:spPr>
          <a:xfrm>
            <a:off x="356972" y="219131"/>
            <a:ext cx="611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zh-CN" altLang="en-US" sz="4000" i="1" spc="150" dirty="0">
                <a:solidFill>
                  <a:srgbClr val="0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Montserrat Hairline" charset="0"/>
              </a:rPr>
              <a:t>离散序列分析</a:t>
            </a:r>
            <a:endParaRPr lang="zh-CN" altLang="en-US" sz="4000" b="1" spc="300" dirty="0">
              <a:solidFill>
                <a:srgbClr val="000000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Montserrat" panose="00000500000000000000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BA87D66-3020-467A-82D9-23CF4E78E23A}"/>
              </a:ext>
            </a:extLst>
          </p:cNvPr>
          <p:cNvSpPr txBox="1"/>
          <p:nvPr/>
        </p:nvSpPr>
        <p:spPr>
          <a:xfrm>
            <a:off x="4242468" y="1055802"/>
            <a:ext cx="1941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N = 32</a:t>
            </a:r>
            <a:r>
              <a:rPr lang="zh-CN" altLang="en-US" sz="2800" dirty="0"/>
              <a:t>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1BA36A-A194-451A-87EE-CF91CFB04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865" y="1622050"/>
            <a:ext cx="6858594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08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2E5C79-4A1F-46C2-B26B-8FEBEA52EAD2}"/>
              </a:ext>
            </a:extLst>
          </p:cNvPr>
          <p:cNvSpPr/>
          <p:nvPr/>
        </p:nvSpPr>
        <p:spPr>
          <a:xfrm>
            <a:off x="9083675" y="1584763"/>
            <a:ext cx="3124200" cy="66337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851732-75C2-4C13-A3FA-19194983C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918" y="0"/>
            <a:ext cx="1963082" cy="573074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DE29046-9FFC-4632-936F-A1FBF15B491D}"/>
              </a:ext>
            </a:extLst>
          </p:cNvPr>
          <p:cNvSpPr/>
          <p:nvPr/>
        </p:nvSpPr>
        <p:spPr>
          <a:xfrm>
            <a:off x="5848351" y="5130800"/>
            <a:ext cx="831849" cy="10515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885BAE4-A593-4B7B-8F3B-906EB9835347}"/>
              </a:ext>
            </a:extLst>
          </p:cNvPr>
          <p:cNvSpPr/>
          <p:nvPr/>
        </p:nvSpPr>
        <p:spPr>
          <a:xfrm>
            <a:off x="5848351" y="5235950"/>
            <a:ext cx="2927350" cy="618750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E2FABAD-A6C4-43EE-8176-70D5259D469C}"/>
              </a:ext>
            </a:extLst>
          </p:cNvPr>
          <p:cNvSpPr/>
          <p:nvPr/>
        </p:nvSpPr>
        <p:spPr>
          <a:xfrm>
            <a:off x="829702" y="3121653"/>
            <a:ext cx="3412766" cy="1023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buClr>
                <a:srgbClr val="ABA69F"/>
              </a:buClr>
              <a:buSzPct val="80000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N&gt;=32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且为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整数倍时，频谱图如右图所示，几个离散值就是原始序列的频率。高度由幅度决定。</a:t>
            </a:r>
          </a:p>
        </p:txBody>
      </p:sp>
      <p:sp>
        <p:nvSpPr>
          <p:cNvPr id="13" name="星形: 六角 12">
            <a:extLst>
              <a:ext uri="{FF2B5EF4-FFF2-40B4-BE49-F238E27FC236}">
                <a16:creationId xmlns:a16="http://schemas.microsoft.com/office/drawing/2014/main" id="{88655927-A181-4843-BA2F-CCD53FCA5663}"/>
              </a:ext>
            </a:extLst>
          </p:cNvPr>
          <p:cNvSpPr/>
          <p:nvPr/>
        </p:nvSpPr>
        <p:spPr>
          <a:xfrm>
            <a:off x="338696" y="1349070"/>
            <a:ext cx="491007" cy="567380"/>
          </a:xfrm>
          <a:prstGeom prst="star6">
            <a:avLst>
              <a:gd name="adj" fmla="val 43643"/>
              <a:gd name="hf" fmla="val 115470"/>
            </a:avLst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星形: 六角 13">
            <a:extLst>
              <a:ext uri="{FF2B5EF4-FFF2-40B4-BE49-F238E27FC236}">
                <a16:creationId xmlns:a16="http://schemas.microsoft.com/office/drawing/2014/main" id="{E035C607-0D15-4464-8C1A-0917CC81B4D0}"/>
              </a:ext>
            </a:extLst>
          </p:cNvPr>
          <p:cNvSpPr/>
          <p:nvPr/>
        </p:nvSpPr>
        <p:spPr>
          <a:xfrm>
            <a:off x="632292" y="1460218"/>
            <a:ext cx="394821" cy="456232"/>
          </a:xfrm>
          <a:prstGeom prst="star6">
            <a:avLst>
              <a:gd name="adj" fmla="val 43643"/>
              <a:gd name="hf" fmla="val 11547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C71554EB-B5F9-479C-929D-5D56EBB9A6FF}"/>
              </a:ext>
            </a:extLst>
          </p:cNvPr>
          <p:cNvSpPr txBox="1"/>
          <p:nvPr/>
        </p:nvSpPr>
        <p:spPr>
          <a:xfrm>
            <a:off x="-91258" y="5350598"/>
            <a:ext cx="6615883" cy="230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en-US" sz="14350" b="1" dirty="0">
                <a:solidFill>
                  <a:srgbClr val="FFFFFF">
                    <a:lumMod val="95000"/>
                  </a:srgb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PRAT  2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6B0DAE9F-5516-4E95-B358-BD9F701E2C62}"/>
              </a:ext>
            </a:extLst>
          </p:cNvPr>
          <p:cNvSpPr txBox="1"/>
          <p:nvPr/>
        </p:nvSpPr>
        <p:spPr>
          <a:xfrm>
            <a:off x="356972" y="219131"/>
            <a:ext cx="611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zh-CN" altLang="en-US" sz="4000" i="1" spc="150" dirty="0">
                <a:solidFill>
                  <a:srgbClr val="0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Montserrat Hairline" charset="0"/>
              </a:rPr>
              <a:t>离散序列分析</a:t>
            </a:r>
            <a:endParaRPr lang="zh-CN" altLang="en-US" sz="4000" b="1" spc="300" dirty="0">
              <a:solidFill>
                <a:srgbClr val="000000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Montserrat" panose="00000500000000000000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B30B13-8C7C-44FF-BFD9-45040C827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" t="8777" r="2947" b="3587"/>
          <a:stretch/>
        </p:blipFill>
        <p:spPr>
          <a:xfrm>
            <a:off x="4817096" y="1916449"/>
            <a:ext cx="6951256" cy="375656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BA87D66-3020-467A-82D9-23CF4E78E23A}"/>
              </a:ext>
            </a:extLst>
          </p:cNvPr>
          <p:cNvSpPr txBox="1"/>
          <p:nvPr/>
        </p:nvSpPr>
        <p:spPr>
          <a:xfrm>
            <a:off x="4242468" y="1055802"/>
            <a:ext cx="1941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N = 64</a:t>
            </a:r>
            <a:r>
              <a:rPr lang="zh-CN" altLang="en-US" sz="2800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065791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2E5C79-4A1F-46C2-B26B-8FEBEA52EAD2}"/>
              </a:ext>
            </a:extLst>
          </p:cNvPr>
          <p:cNvSpPr/>
          <p:nvPr/>
        </p:nvSpPr>
        <p:spPr>
          <a:xfrm>
            <a:off x="9083675" y="1584763"/>
            <a:ext cx="3124200" cy="66337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851732-75C2-4C13-A3FA-19194983C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918" y="0"/>
            <a:ext cx="1963082" cy="573074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DE29046-9FFC-4632-936F-A1FBF15B491D}"/>
              </a:ext>
            </a:extLst>
          </p:cNvPr>
          <p:cNvSpPr/>
          <p:nvPr/>
        </p:nvSpPr>
        <p:spPr>
          <a:xfrm>
            <a:off x="5848351" y="5130800"/>
            <a:ext cx="831849" cy="10515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885BAE4-A593-4B7B-8F3B-906EB9835347}"/>
              </a:ext>
            </a:extLst>
          </p:cNvPr>
          <p:cNvSpPr/>
          <p:nvPr/>
        </p:nvSpPr>
        <p:spPr>
          <a:xfrm>
            <a:off x="5848351" y="5235950"/>
            <a:ext cx="2927350" cy="618750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E2FABAD-A6C4-43EE-8176-70D5259D469C}"/>
              </a:ext>
            </a:extLst>
          </p:cNvPr>
          <p:cNvSpPr/>
          <p:nvPr/>
        </p:nvSpPr>
        <p:spPr>
          <a:xfrm>
            <a:off x="829702" y="2529409"/>
            <a:ext cx="3412766" cy="1670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ABA69F"/>
              </a:buClr>
              <a:buSzPct val="80000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且不为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整数倍数时，出现频谱泄露。即产生了原始信号中不存在的频率分量。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ABA69F"/>
              </a:buClr>
              <a:buSzPct val="80000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</a:p>
          <a:p>
            <a:pPr indent="457200">
              <a:lnSpc>
                <a:spcPct val="150000"/>
              </a:lnSpc>
              <a:buClr>
                <a:srgbClr val="ABA69F"/>
              </a:buClr>
              <a:buSzPct val="80000"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星形: 六角 12">
            <a:extLst>
              <a:ext uri="{FF2B5EF4-FFF2-40B4-BE49-F238E27FC236}">
                <a16:creationId xmlns:a16="http://schemas.microsoft.com/office/drawing/2014/main" id="{88655927-A181-4843-BA2F-CCD53FCA5663}"/>
              </a:ext>
            </a:extLst>
          </p:cNvPr>
          <p:cNvSpPr/>
          <p:nvPr/>
        </p:nvSpPr>
        <p:spPr>
          <a:xfrm>
            <a:off x="338696" y="1349070"/>
            <a:ext cx="491007" cy="567380"/>
          </a:xfrm>
          <a:prstGeom prst="star6">
            <a:avLst>
              <a:gd name="adj" fmla="val 43643"/>
              <a:gd name="hf" fmla="val 115470"/>
            </a:avLst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星形: 六角 13">
            <a:extLst>
              <a:ext uri="{FF2B5EF4-FFF2-40B4-BE49-F238E27FC236}">
                <a16:creationId xmlns:a16="http://schemas.microsoft.com/office/drawing/2014/main" id="{E035C607-0D15-4464-8C1A-0917CC81B4D0}"/>
              </a:ext>
            </a:extLst>
          </p:cNvPr>
          <p:cNvSpPr/>
          <p:nvPr/>
        </p:nvSpPr>
        <p:spPr>
          <a:xfrm>
            <a:off x="632292" y="1460218"/>
            <a:ext cx="394821" cy="456232"/>
          </a:xfrm>
          <a:prstGeom prst="star6">
            <a:avLst>
              <a:gd name="adj" fmla="val 43643"/>
              <a:gd name="hf" fmla="val 11547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C71554EB-B5F9-479C-929D-5D56EBB9A6FF}"/>
              </a:ext>
            </a:extLst>
          </p:cNvPr>
          <p:cNvSpPr txBox="1"/>
          <p:nvPr/>
        </p:nvSpPr>
        <p:spPr>
          <a:xfrm>
            <a:off x="-91258" y="5350598"/>
            <a:ext cx="6615883" cy="230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en-US" sz="14350" b="1" dirty="0">
                <a:solidFill>
                  <a:srgbClr val="FFFFFF">
                    <a:lumMod val="95000"/>
                  </a:srgb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PRAT  2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6B0DAE9F-5516-4E95-B358-BD9F701E2C62}"/>
              </a:ext>
            </a:extLst>
          </p:cNvPr>
          <p:cNvSpPr txBox="1"/>
          <p:nvPr/>
        </p:nvSpPr>
        <p:spPr>
          <a:xfrm>
            <a:off x="356972" y="219131"/>
            <a:ext cx="611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zh-CN" altLang="en-US" sz="4000" i="1" spc="150" dirty="0">
                <a:solidFill>
                  <a:srgbClr val="0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Montserrat Hairline" charset="0"/>
              </a:rPr>
              <a:t>离散序列分析</a:t>
            </a:r>
            <a:endParaRPr lang="zh-CN" altLang="en-US" sz="4000" b="1" spc="300" dirty="0">
              <a:solidFill>
                <a:srgbClr val="000000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Montserrat" panose="00000500000000000000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A15D97-9B41-4B81-A8E9-9A03354B7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4"/>
          <a:stretch/>
        </p:blipFill>
        <p:spPr>
          <a:xfrm>
            <a:off x="4877690" y="2101443"/>
            <a:ext cx="6332769" cy="35497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3E2A3FF-429D-472B-85AA-2B952541A76F}"/>
              </a:ext>
            </a:extLst>
          </p:cNvPr>
          <p:cNvSpPr txBox="1"/>
          <p:nvPr/>
        </p:nvSpPr>
        <p:spPr>
          <a:xfrm>
            <a:off x="4242468" y="1055802"/>
            <a:ext cx="1941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N = 65</a:t>
            </a:r>
            <a:r>
              <a:rPr lang="zh-CN" altLang="en-US" sz="2800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895033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2E5C79-4A1F-46C2-B26B-8FEBEA52EAD2}"/>
              </a:ext>
            </a:extLst>
          </p:cNvPr>
          <p:cNvSpPr/>
          <p:nvPr/>
        </p:nvSpPr>
        <p:spPr>
          <a:xfrm>
            <a:off x="9083675" y="1584763"/>
            <a:ext cx="3124200" cy="66337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851732-75C2-4C13-A3FA-19194983C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918" y="0"/>
            <a:ext cx="1963082" cy="573074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DE29046-9FFC-4632-936F-A1FBF15B491D}"/>
              </a:ext>
            </a:extLst>
          </p:cNvPr>
          <p:cNvSpPr/>
          <p:nvPr/>
        </p:nvSpPr>
        <p:spPr>
          <a:xfrm>
            <a:off x="5848351" y="5130800"/>
            <a:ext cx="831849" cy="10515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885BAE4-A593-4B7B-8F3B-906EB9835347}"/>
              </a:ext>
            </a:extLst>
          </p:cNvPr>
          <p:cNvSpPr/>
          <p:nvPr/>
        </p:nvSpPr>
        <p:spPr>
          <a:xfrm>
            <a:off x="5848351" y="5235950"/>
            <a:ext cx="2927350" cy="618750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E2FABAD-A6C4-43EE-8176-70D5259D469C}"/>
              </a:ext>
            </a:extLst>
          </p:cNvPr>
          <p:cNvSpPr/>
          <p:nvPr/>
        </p:nvSpPr>
        <p:spPr>
          <a:xfrm>
            <a:off x="829702" y="3121653"/>
            <a:ext cx="3412766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buClr>
                <a:srgbClr val="ABA69F"/>
              </a:buClr>
              <a:buSzPct val="80000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不为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整数倍数时，出现频谱泄露。</a:t>
            </a:r>
          </a:p>
        </p:txBody>
      </p:sp>
      <p:sp>
        <p:nvSpPr>
          <p:cNvPr id="13" name="星形: 六角 12">
            <a:extLst>
              <a:ext uri="{FF2B5EF4-FFF2-40B4-BE49-F238E27FC236}">
                <a16:creationId xmlns:a16="http://schemas.microsoft.com/office/drawing/2014/main" id="{88655927-A181-4843-BA2F-CCD53FCA5663}"/>
              </a:ext>
            </a:extLst>
          </p:cNvPr>
          <p:cNvSpPr/>
          <p:nvPr/>
        </p:nvSpPr>
        <p:spPr>
          <a:xfrm>
            <a:off x="338696" y="1349070"/>
            <a:ext cx="491007" cy="567380"/>
          </a:xfrm>
          <a:prstGeom prst="star6">
            <a:avLst>
              <a:gd name="adj" fmla="val 43643"/>
              <a:gd name="hf" fmla="val 115470"/>
            </a:avLst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星形: 六角 13">
            <a:extLst>
              <a:ext uri="{FF2B5EF4-FFF2-40B4-BE49-F238E27FC236}">
                <a16:creationId xmlns:a16="http://schemas.microsoft.com/office/drawing/2014/main" id="{E035C607-0D15-4464-8C1A-0917CC81B4D0}"/>
              </a:ext>
            </a:extLst>
          </p:cNvPr>
          <p:cNvSpPr/>
          <p:nvPr/>
        </p:nvSpPr>
        <p:spPr>
          <a:xfrm>
            <a:off x="632292" y="1460218"/>
            <a:ext cx="394821" cy="456232"/>
          </a:xfrm>
          <a:prstGeom prst="star6">
            <a:avLst>
              <a:gd name="adj" fmla="val 43643"/>
              <a:gd name="hf" fmla="val 11547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C71554EB-B5F9-479C-929D-5D56EBB9A6FF}"/>
              </a:ext>
            </a:extLst>
          </p:cNvPr>
          <p:cNvSpPr txBox="1"/>
          <p:nvPr/>
        </p:nvSpPr>
        <p:spPr>
          <a:xfrm>
            <a:off x="-91258" y="5350598"/>
            <a:ext cx="6615883" cy="230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en-US" sz="14350" b="1" dirty="0">
                <a:solidFill>
                  <a:srgbClr val="FFFFFF">
                    <a:lumMod val="95000"/>
                  </a:srgb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PRAT  2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6B0DAE9F-5516-4E95-B358-BD9F701E2C62}"/>
              </a:ext>
            </a:extLst>
          </p:cNvPr>
          <p:cNvSpPr txBox="1"/>
          <p:nvPr/>
        </p:nvSpPr>
        <p:spPr>
          <a:xfrm>
            <a:off x="356972" y="219131"/>
            <a:ext cx="611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zh-CN" altLang="en-US" sz="4000" i="1" spc="150" dirty="0">
                <a:solidFill>
                  <a:srgbClr val="0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Montserrat Hairline" charset="0"/>
              </a:rPr>
              <a:t>离散序列分析</a:t>
            </a:r>
            <a:endParaRPr lang="zh-CN" altLang="en-US" sz="4000" b="1" spc="300" dirty="0">
              <a:solidFill>
                <a:srgbClr val="000000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Montserrat" panose="00000500000000000000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3E2A3FF-429D-472B-85AA-2B952541A76F}"/>
              </a:ext>
            </a:extLst>
          </p:cNvPr>
          <p:cNvSpPr txBox="1"/>
          <p:nvPr/>
        </p:nvSpPr>
        <p:spPr>
          <a:xfrm>
            <a:off x="4242468" y="1055802"/>
            <a:ext cx="1941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N = 16</a:t>
            </a:r>
            <a:r>
              <a:rPr lang="zh-CN" altLang="en-US" sz="2800" dirty="0"/>
              <a:t>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C38A1B-890F-4D4B-AB02-6AA75790A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51"/>
          <a:stretch/>
        </p:blipFill>
        <p:spPr>
          <a:xfrm>
            <a:off x="4861875" y="2101443"/>
            <a:ext cx="6500423" cy="361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45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DE2E5C79-4A1F-46C2-B26B-8FEBEA52EAD2}"/>
              </a:ext>
            </a:extLst>
          </p:cNvPr>
          <p:cNvSpPr/>
          <p:nvPr/>
        </p:nvSpPr>
        <p:spPr>
          <a:xfrm>
            <a:off x="9083675" y="1584763"/>
            <a:ext cx="3124200" cy="66337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851732-75C2-4C13-A3FA-19194983C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918" y="0"/>
            <a:ext cx="1963082" cy="573074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9DE29046-9FFC-4632-936F-A1FBF15B491D}"/>
              </a:ext>
            </a:extLst>
          </p:cNvPr>
          <p:cNvSpPr/>
          <p:nvPr/>
        </p:nvSpPr>
        <p:spPr>
          <a:xfrm>
            <a:off x="5848351" y="5130800"/>
            <a:ext cx="831849" cy="105150"/>
          </a:xfrm>
          <a:prstGeom prst="roundRect">
            <a:avLst>
              <a:gd name="adj" fmla="val 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885BAE4-A593-4B7B-8F3B-906EB9835347}"/>
              </a:ext>
            </a:extLst>
          </p:cNvPr>
          <p:cNvSpPr/>
          <p:nvPr/>
        </p:nvSpPr>
        <p:spPr>
          <a:xfrm>
            <a:off x="5848351" y="5235950"/>
            <a:ext cx="2927350" cy="618750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星形: 六角 12">
            <a:extLst>
              <a:ext uri="{FF2B5EF4-FFF2-40B4-BE49-F238E27FC236}">
                <a16:creationId xmlns:a16="http://schemas.microsoft.com/office/drawing/2014/main" id="{88655927-A181-4843-BA2F-CCD53FCA5663}"/>
              </a:ext>
            </a:extLst>
          </p:cNvPr>
          <p:cNvSpPr/>
          <p:nvPr/>
        </p:nvSpPr>
        <p:spPr>
          <a:xfrm>
            <a:off x="338696" y="1349070"/>
            <a:ext cx="491007" cy="567380"/>
          </a:xfrm>
          <a:prstGeom prst="star6">
            <a:avLst>
              <a:gd name="adj" fmla="val 43643"/>
              <a:gd name="hf" fmla="val 115470"/>
            </a:avLst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星形: 六角 13">
            <a:extLst>
              <a:ext uri="{FF2B5EF4-FFF2-40B4-BE49-F238E27FC236}">
                <a16:creationId xmlns:a16="http://schemas.microsoft.com/office/drawing/2014/main" id="{E035C607-0D15-4464-8C1A-0917CC81B4D0}"/>
              </a:ext>
            </a:extLst>
          </p:cNvPr>
          <p:cNvSpPr/>
          <p:nvPr/>
        </p:nvSpPr>
        <p:spPr>
          <a:xfrm>
            <a:off x="632292" y="1460218"/>
            <a:ext cx="394821" cy="456232"/>
          </a:xfrm>
          <a:prstGeom prst="star6">
            <a:avLst>
              <a:gd name="adj" fmla="val 43643"/>
              <a:gd name="hf" fmla="val 11547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C71554EB-B5F9-479C-929D-5D56EBB9A6FF}"/>
              </a:ext>
            </a:extLst>
          </p:cNvPr>
          <p:cNvSpPr txBox="1"/>
          <p:nvPr/>
        </p:nvSpPr>
        <p:spPr>
          <a:xfrm>
            <a:off x="-91258" y="5350598"/>
            <a:ext cx="6615883" cy="230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en-US" sz="14350" b="1" dirty="0">
                <a:solidFill>
                  <a:srgbClr val="FFFFFF">
                    <a:lumMod val="95000"/>
                  </a:srgbClr>
                </a:solidFill>
                <a:latin typeface="Montserrat" panose="00000500000000000000" charset="0"/>
                <a:ea typeface="Montserrat" panose="00000500000000000000" charset="0"/>
                <a:cs typeface="Montserrat" panose="00000500000000000000" charset="0"/>
              </a:rPr>
              <a:t>PRAT  2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6B0DAE9F-5516-4E95-B358-BD9F701E2C62}"/>
              </a:ext>
            </a:extLst>
          </p:cNvPr>
          <p:cNvSpPr txBox="1"/>
          <p:nvPr/>
        </p:nvSpPr>
        <p:spPr>
          <a:xfrm>
            <a:off x="356972" y="219131"/>
            <a:ext cx="611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83"/>
            <a:r>
              <a:rPr lang="zh-CN" altLang="en-US" sz="4000" i="1" spc="150" dirty="0">
                <a:solidFill>
                  <a:srgbClr val="00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Montserrat Hairline" charset="0"/>
              </a:rPr>
              <a:t>离散序列分析</a:t>
            </a:r>
            <a:endParaRPr lang="zh-CN" altLang="en-US" sz="4000" b="1" spc="300" dirty="0">
              <a:solidFill>
                <a:srgbClr val="000000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Montserrat" panose="00000500000000000000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3E2A3FF-429D-472B-85AA-2B952541A76F}"/>
              </a:ext>
            </a:extLst>
          </p:cNvPr>
          <p:cNvSpPr txBox="1"/>
          <p:nvPr/>
        </p:nvSpPr>
        <p:spPr>
          <a:xfrm>
            <a:off x="4242468" y="1055802"/>
            <a:ext cx="1941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N = 6405</a:t>
            </a:r>
            <a:r>
              <a:rPr lang="zh-CN" altLang="en-US" sz="2800" dirty="0"/>
              <a:t>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D847E6-AE82-41C4-95B7-670E18192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074" y="1658316"/>
            <a:ext cx="6660457" cy="3787468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3FACDB7-6FED-44B1-B22B-731D75264A0D}"/>
              </a:ext>
            </a:extLst>
          </p:cNvPr>
          <p:cNvSpPr/>
          <p:nvPr/>
        </p:nvSpPr>
        <p:spPr>
          <a:xfrm>
            <a:off x="829702" y="2529409"/>
            <a:ext cx="3412766" cy="1346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ABA69F"/>
              </a:buClr>
              <a:buSzPct val="80000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N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趋近于无穷大且不为周期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的整数倍时，依然存在频谱泄露。但信号长度越长，频谱泄露越少，趋于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0.</a:t>
            </a:r>
          </a:p>
          <a:p>
            <a:pPr indent="457200">
              <a:lnSpc>
                <a:spcPct val="150000"/>
              </a:lnSpc>
              <a:buClr>
                <a:srgbClr val="ABA69F"/>
              </a:buClr>
              <a:buSzPct val="80000"/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0823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</TotalTime>
  <Words>1035</Words>
  <Application>Microsoft Office PowerPoint</Application>
  <PresentationFormat>宽屏</PresentationFormat>
  <Paragraphs>122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Gill Sans</vt:lpstr>
      <vt:lpstr>Montserrat</vt:lpstr>
      <vt:lpstr>Montserrat Hairline</vt:lpstr>
      <vt:lpstr>Montserrat Semi</vt:lpstr>
      <vt:lpstr>等线</vt:lpstr>
      <vt:lpstr>等线 Light</vt:lpstr>
      <vt:lpstr>方正粗黑宋简体</vt:lpstr>
      <vt:lpstr>思源宋体 Heavy</vt:lpstr>
      <vt:lpstr>微软雅黑</vt:lpstr>
      <vt:lpstr>字酷堂清楷体</vt:lpstr>
      <vt:lpstr>Arial</vt:lpstr>
      <vt:lpstr>Bauhaus 93</vt:lpstr>
      <vt:lpstr>Lato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周 锐纵</cp:lastModifiedBy>
  <cp:revision>173</cp:revision>
  <dcterms:created xsi:type="dcterms:W3CDTF">2020-04-25T18:57:41Z</dcterms:created>
  <dcterms:modified xsi:type="dcterms:W3CDTF">2021-07-13T12:24:52Z</dcterms:modified>
</cp:coreProperties>
</file>